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</p:sldMasterIdLst>
  <p:notesMasterIdLst>
    <p:notesMasterId r:id="rId21"/>
  </p:notesMasterIdLst>
  <p:sldIdLst>
    <p:sldId id="256" r:id="rId2"/>
    <p:sldId id="259" r:id="rId3"/>
    <p:sldId id="260" r:id="rId4"/>
    <p:sldId id="262" r:id="rId5"/>
    <p:sldId id="296" r:id="rId6"/>
    <p:sldId id="265" r:id="rId7"/>
    <p:sldId id="297" r:id="rId8"/>
    <p:sldId id="263" r:id="rId9"/>
    <p:sldId id="298" r:id="rId10"/>
    <p:sldId id="264" r:id="rId11"/>
    <p:sldId id="300" r:id="rId12"/>
    <p:sldId id="299" r:id="rId13"/>
    <p:sldId id="266" r:id="rId14"/>
    <p:sldId id="301" r:id="rId15"/>
    <p:sldId id="268" r:id="rId16"/>
    <p:sldId id="302" r:id="rId17"/>
    <p:sldId id="270" r:id="rId18"/>
    <p:sldId id="269" r:id="rId19"/>
    <p:sldId id="275" r:id="rId20"/>
  </p:sldIdLst>
  <p:sldSz cx="9144000" cy="5143500" type="screen16x9"/>
  <p:notesSz cx="6858000" cy="9144000"/>
  <p:embeddedFontLst>
    <p:embeddedFont>
      <p:font typeface="Golos Text" panose="020B0604020202020204" charset="0"/>
      <p:regular r:id="rId22"/>
      <p:bold r:id="rId23"/>
    </p:embeddedFont>
    <p:embeddedFont>
      <p:font typeface="Raleway" pitchFamily="2" charset="-18"/>
      <p:regular r:id="rId24"/>
      <p:bold r:id="rId25"/>
      <p:italic r:id="rId26"/>
      <p:boldItalic r:id="rId27"/>
    </p:embeddedFont>
    <p:embeddedFont>
      <p:font typeface="Raleway ExtraBold" pitchFamily="2" charset="-18"/>
      <p:bold r:id="rId28"/>
      <p:boldItalic r:id="rId29"/>
    </p:embeddedFont>
    <p:embeddedFont>
      <p:font typeface="Raleway SemiBold" pitchFamily="2" charset="-18"/>
      <p:regular r:id="rId30"/>
      <p:bold r:id="rId31"/>
      <p:italic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D11E755-C135-4876-9CE0-8B729CD16208}">
  <a:tblStyle styleId="{FD11E755-C135-4876-9CE0-8B729CD1620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CC2E228E-6756-4864-B86E-BAAB2B1E5B63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91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21" Type="http://schemas.openxmlformats.org/officeDocument/2006/relationships/notesMaster" Target="notesMasters/notesMaster1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g1910c9cffe2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0" name="Google Shape;720;g1910c9cffe2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8">
          <a:extLst>
            <a:ext uri="{FF2B5EF4-FFF2-40B4-BE49-F238E27FC236}">
              <a16:creationId xmlns:a16="http://schemas.microsoft.com/office/drawing/2014/main" id="{FBB57CAE-28EB-4216-E9B9-E62E74EF0C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g1910c9cffe2_0_69:notes">
            <a:extLst>
              <a:ext uri="{FF2B5EF4-FFF2-40B4-BE49-F238E27FC236}">
                <a16:creationId xmlns:a16="http://schemas.microsoft.com/office/drawing/2014/main" id="{89BB31D8-8D2E-34BB-21F3-B3D016DAA6D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0" name="Google Shape;720;g1910c9cffe2_0_69:notes">
            <a:extLst>
              <a:ext uri="{FF2B5EF4-FFF2-40B4-BE49-F238E27FC236}">
                <a16:creationId xmlns:a16="http://schemas.microsoft.com/office/drawing/2014/main" id="{39D6410C-6521-EA2D-3C70-CEC16F01166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859378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8">
          <a:extLst>
            <a:ext uri="{FF2B5EF4-FFF2-40B4-BE49-F238E27FC236}">
              <a16:creationId xmlns:a16="http://schemas.microsoft.com/office/drawing/2014/main" id="{EA758F8E-E085-2494-4222-0BBDA128B4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g1910c9cffe2_0_69:notes">
            <a:extLst>
              <a:ext uri="{FF2B5EF4-FFF2-40B4-BE49-F238E27FC236}">
                <a16:creationId xmlns:a16="http://schemas.microsoft.com/office/drawing/2014/main" id="{23FD5B8E-8065-3756-C799-102FF972B1A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0" name="Google Shape;720;g1910c9cffe2_0_69:notes">
            <a:extLst>
              <a:ext uri="{FF2B5EF4-FFF2-40B4-BE49-F238E27FC236}">
                <a16:creationId xmlns:a16="http://schemas.microsoft.com/office/drawing/2014/main" id="{0AC23B42-C1BA-16EC-0919-13AA211CAF5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165478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g1910c9cffe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0" name="Google Shape;800;g1910c9cffe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8">
          <a:extLst>
            <a:ext uri="{FF2B5EF4-FFF2-40B4-BE49-F238E27FC236}">
              <a16:creationId xmlns:a16="http://schemas.microsoft.com/office/drawing/2014/main" id="{A74E1780-08EF-8BC0-5B4F-73B96FD1E0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g1910c9cffe2_0_15:notes">
            <a:extLst>
              <a:ext uri="{FF2B5EF4-FFF2-40B4-BE49-F238E27FC236}">
                <a16:creationId xmlns:a16="http://schemas.microsoft.com/office/drawing/2014/main" id="{90B3B8A5-A043-98C4-F5B7-838BF56D0E2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0" name="Google Shape;800;g1910c9cffe2_0_15:notes">
            <a:extLst>
              <a:ext uri="{FF2B5EF4-FFF2-40B4-BE49-F238E27FC236}">
                <a16:creationId xmlns:a16="http://schemas.microsoft.com/office/drawing/2014/main" id="{9EB45FCA-531D-E092-A945-D5EC6819026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0593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g184d99d1a7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6" name="Google Shape;856;g184d99d1a7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4">
          <a:extLst>
            <a:ext uri="{FF2B5EF4-FFF2-40B4-BE49-F238E27FC236}">
              <a16:creationId xmlns:a16="http://schemas.microsoft.com/office/drawing/2014/main" id="{067AAB8B-9004-4E76-61EA-7D3B544F28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g184d99d1a72_0_57:notes">
            <a:extLst>
              <a:ext uri="{FF2B5EF4-FFF2-40B4-BE49-F238E27FC236}">
                <a16:creationId xmlns:a16="http://schemas.microsoft.com/office/drawing/2014/main" id="{442C1954-B383-0AD2-4391-D1FEA3C3FA2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6" name="Google Shape;856;g184d99d1a72_0_57:notes">
            <a:extLst>
              <a:ext uri="{FF2B5EF4-FFF2-40B4-BE49-F238E27FC236}">
                <a16:creationId xmlns:a16="http://schemas.microsoft.com/office/drawing/2014/main" id="{F70286FE-7E4B-F64D-E0F6-908B7756F9E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74943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g54dda1946d_4_27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6" name="Google Shape;926;g54dda1946d_4_27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g184d99d1a72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9" name="Google Shape;889;g184d99d1a72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Google Shape;1066;g135e18421cc_13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7" name="Google Shape;1067;g135e18421cc_13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6" name="Google Shape;596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g184d99d1a7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3" name="Google Shape;623;g184d99d1a7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1910c9cffe2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0" name="Google Shape;660;g1910c9cffe2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8">
          <a:extLst>
            <a:ext uri="{FF2B5EF4-FFF2-40B4-BE49-F238E27FC236}">
              <a16:creationId xmlns:a16="http://schemas.microsoft.com/office/drawing/2014/main" id="{E59FEF76-5B1F-8827-FCF5-6AE31250D1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1910c9cffe2_0_86:notes">
            <a:extLst>
              <a:ext uri="{FF2B5EF4-FFF2-40B4-BE49-F238E27FC236}">
                <a16:creationId xmlns:a16="http://schemas.microsoft.com/office/drawing/2014/main" id="{4E96F6B1-45B0-09D7-5F19-2178CBB95AF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0" name="Google Shape;660;g1910c9cffe2_0_86:notes">
            <a:extLst>
              <a:ext uri="{FF2B5EF4-FFF2-40B4-BE49-F238E27FC236}">
                <a16:creationId xmlns:a16="http://schemas.microsoft.com/office/drawing/2014/main" id="{0044D135-ED34-B159-4B91-E6B01EB9B8A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244200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1910c9cffe2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1910c9cffe2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>
          <a:extLst>
            <a:ext uri="{FF2B5EF4-FFF2-40B4-BE49-F238E27FC236}">
              <a16:creationId xmlns:a16="http://schemas.microsoft.com/office/drawing/2014/main" id="{789FBA44-7A21-17A5-4780-0D899BBA62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1910c9cffe2_0_56:notes">
            <a:extLst>
              <a:ext uri="{FF2B5EF4-FFF2-40B4-BE49-F238E27FC236}">
                <a16:creationId xmlns:a16="http://schemas.microsoft.com/office/drawing/2014/main" id="{80D2E3E3-0A6C-4D2C-6753-558A8976746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1910c9cffe2_0_56:notes">
            <a:extLst>
              <a:ext uri="{FF2B5EF4-FFF2-40B4-BE49-F238E27FC236}">
                <a16:creationId xmlns:a16="http://schemas.microsoft.com/office/drawing/2014/main" id="{DE7997A0-DC8B-2EA3-919D-47A3983C182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274006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1" name="Google Shape;711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9">
          <a:extLst>
            <a:ext uri="{FF2B5EF4-FFF2-40B4-BE49-F238E27FC236}">
              <a16:creationId xmlns:a16="http://schemas.microsoft.com/office/drawing/2014/main" id="{BF179E0E-C6BD-71E6-FF34-0EC13BA8F4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g54dda1946d_6_332:notes">
            <a:extLst>
              <a:ext uri="{FF2B5EF4-FFF2-40B4-BE49-F238E27FC236}">
                <a16:creationId xmlns:a16="http://schemas.microsoft.com/office/drawing/2014/main" id="{F8E251B0-E592-FB11-8762-3612BDCD7CE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1" name="Google Shape;711;g54dda1946d_6_332:notes">
            <a:extLst>
              <a:ext uri="{FF2B5EF4-FFF2-40B4-BE49-F238E27FC236}">
                <a16:creationId xmlns:a16="http://schemas.microsoft.com/office/drawing/2014/main" id="{D35D2709-D548-DE6A-26B0-F2779F8D5EE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04282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396950" y="1178325"/>
            <a:ext cx="6350100" cy="188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163950" y="3185375"/>
            <a:ext cx="4816500" cy="437100"/>
          </a:xfrm>
          <a:prstGeom prst="rect">
            <a:avLst/>
          </a:prstGeom>
          <a:solidFill>
            <a:srgbClr val="FFDBE5">
              <a:alpha val="72550"/>
            </a:srgbClr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-60" y="0"/>
            <a:ext cx="9150127" cy="5143500"/>
            <a:chOff x="-60" y="0"/>
            <a:chExt cx="9150127" cy="5143500"/>
          </a:xfrm>
        </p:grpSpPr>
        <p:sp>
          <p:nvSpPr>
            <p:cNvPr id="12" name="Google Shape;12;p2"/>
            <p:cNvSpPr/>
            <p:nvPr/>
          </p:nvSpPr>
          <p:spPr>
            <a:xfrm flipH="1">
              <a:off x="-8" y="0"/>
              <a:ext cx="5283375" cy="724075"/>
            </a:xfrm>
            <a:custGeom>
              <a:avLst/>
              <a:gdLst/>
              <a:ahLst/>
              <a:cxnLst/>
              <a:rect l="l" t="t" r="r" b="b"/>
              <a:pathLst>
                <a:path w="211335" h="28963" extrusionOk="0">
                  <a:moveTo>
                    <a:pt x="0" y="0"/>
                  </a:moveTo>
                  <a:cubicBezTo>
                    <a:pt x="0" y="0"/>
                    <a:pt x="10821" y="19612"/>
                    <a:pt x="30968" y="22656"/>
                  </a:cubicBezTo>
                  <a:cubicBezTo>
                    <a:pt x="32896" y="22847"/>
                    <a:pt x="34730" y="22937"/>
                    <a:pt x="36478" y="22937"/>
                  </a:cubicBezTo>
                  <a:cubicBezTo>
                    <a:pt x="53254" y="22937"/>
                    <a:pt x="62082" y="14695"/>
                    <a:pt x="69317" y="9212"/>
                  </a:cubicBezTo>
                  <a:cubicBezTo>
                    <a:pt x="74914" y="4973"/>
                    <a:pt x="87746" y="1908"/>
                    <a:pt x="102435" y="1908"/>
                  </a:cubicBezTo>
                  <a:cubicBezTo>
                    <a:pt x="116147" y="1908"/>
                    <a:pt x="131475" y="4578"/>
                    <a:pt x="144046" y="11455"/>
                  </a:cubicBezTo>
                  <a:cubicBezTo>
                    <a:pt x="166014" y="23473"/>
                    <a:pt x="190391" y="28962"/>
                    <a:pt x="204581" y="28962"/>
                  </a:cubicBezTo>
                  <a:cubicBezTo>
                    <a:pt x="207208" y="28962"/>
                    <a:pt x="209486" y="28774"/>
                    <a:pt x="211334" y="28404"/>
                  </a:cubicBezTo>
                  <a:lnTo>
                    <a:pt x="21133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5400000" flipH="1">
              <a:off x="-718101" y="3350974"/>
              <a:ext cx="2510567" cy="1074485"/>
            </a:xfrm>
            <a:custGeom>
              <a:avLst/>
              <a:gdLst/>
              <a:ahLst/>
              <a:cxnLst/>
              <a:rect l="l" t="t" r="r" b="b"/>
              <a:pathLst>
                <a:path w="92564" h="39616" extrusionOk="0">
                  <a:moveTo>
                    <a:pt x="18139" y="1"/>
                  </a:moveTo>
                  <a:cubicBezTo>
                    <a:pt x="8181" y="1"/>
                    <a:pt x="0" y="6647"/>
                    <a:pt x="0" y="6647"/>
                  </a:cubicBezTo>
                  <a:lnTo>
                    <a:pt x="0" y="39616"/>
                  </a:lnTo>
                  <a:lnTo>
                    <a:pt x="92564" y="39616"/>
                  </a:lnTo>
                  <a:cubicBezTo>
                    <a:pt x="92564" y="39616"/>
                    <a:pt x="92391" y="25487"/>
                    <a:pt x="74930" y="25487"/>
                  </a:cubicBezTo>
                  <a:cubicBezTo>
                    <a:pt x="74426" y="25487"/>
                    <a:pt x="73908" y="25498"/>
                    <a:pt x="73375" y="25522"/>
                  </a:cubicBezTo>
                  <a:cubicBezTo>
                    <a:pt x="66280" y="25844"/>
                    <a:pt x="62023" y="31240"/>
                    <a:pt x="57822" y="34206"/>
                  </a:cubicBezTo>
                  <a:cubicBezTo>
                    <a:pt x="55291" y="35992"/>
                    <a:pt x="52707" y="36932"/>
                    <a:pt x="50241" y="36932"/>
                  </a:cubicBezTo>
                  <a:cubicBezTo>
                    <a:pt x="47104" y="36932"/>
                    <a:pt x="44159" y="35411"/>
                    <a:pt x="41760" y="32177"/>
                  </a:cubicBezTo>
                  <a:cubicBezTo>
                    <a:pt x="37871" y="26936"/>
                    <a:pt x="44068" y="14052"/>
                    <a:pt x="30797" y="4236"/>
                  </a:cubicBezTo>
                  <a:cubicBezTo>
                    <a:pt x="26572" y="1110"/>
                    <a:pt x="22207" y="1"/>
                    <a:pt x="181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2934176" y="3311000"/>
              <a:ext cx="6215891" cy="1832458"/>
            </a:xfrm>
            <a:custGeom>
              <a:avLst/>
              <a:gdLst/>
              <a:ahLst/>
              <a:cxnLst/>
              <a:rect l="l" t="t" r="r" b="b"/>
              <a:pathLst>
                <a:path w="211335" h="62302" extrusionOk="0">
                  <a:moveTo>
                    <a:pt x="211335" y="0"/>
                  </a:moveTo>
                  <a:cubicBezTo>
                    <a:pt x="200514" y="1015"/>
                    <a:pt x="195020" y="32207"/>
                    <a:pt x="188173" y="43873"/>
                  </a:cubicBezTo>
                  <a:cubicBezTo>
                    <a:pt x="184850" y="49535"/>
                    <a:pt x="177285" y="52090"/>
                    <a:pt x="168929" y="52090"/>
                  </a:cubicBezTo>
                  <a:cubicBezTo>
                    <a:pt x="160068" y="52090"/>
                    <a:pt x="150318" y="49217"/>
                    <a:pt x="143791" y="44128"/>
                  </a:cubicBezTo>
                  <a:cubicBezTo>
                    <a:pt x="138187" y="39755"/>
                    <a:pt x="131145" y="37613"/>
                    <a:pt x="123279" y="37613"/>
                  </a:cubicBezTo>
                  <a:cubicBezTo>
                    <a:pt x="113351" y="37613"/>
                    <a:pt x="102110" y="41026"/>
                    <a:pt x="90790" y="47677"/>
                  </a:cubicBezTo>
                  <a:cubicBezTo>
                    <a:pt x="73839" y="57635"/>
                    <a:pt x="62376" y="59805"/>
                    <a:pt x="54478" y="59805"/>
                  </a:cubicBezTo>
                  <a:cubicBezTo>
                    <a:pt x="52924" y="59805"/>
                    <a:pt x="51507" y="59721"/>
                    <a:pt x="50214" y="59596"/>
                  </a:cubicBezTo>
                  <a:cubicBezTo>
                    <a:pt x="43110" y="58909"/>
                    <a:pt x="34558" y="50147"/>
                    <a:pt x="23995" y="50147"/>
                  </a:cubicBezTo>
                  <a:cubicBezTo>
                    <a:pt x="22867" y="50147"/>
                    <a:pt x="21716" y="50247"/>
                    <a:pt x="20542" y="50467"/>
                  </a:cubicBezTo>
                  <a:cubicBezTo>
                    <a:pt x="8370" y="52749"/>
                    <a:pt x="0" y="62301"/>
                    <a:pt x="0" y="62301"/>
                  </a:cubicBezTo>
                  <a:lnTo>
                    <a:pt x="211335" y="62301"/>
                  </a:lnTo>
                  <a:lnTo>
                    <a:pt x="21133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7262643" y="0"/>
              <a:ext cx="1881359" cy="1390040"/>
            </a:xfrm>
            <a:custGeom>
              <a:avLst/>
              <a:gdLst/>
              <a:ahLst/>
              <a:cxnLst/>
              <a:rect l="l" t="t" r="r" b="b"/>
              <a:pathLst>
                <a:path w="77710" h="57410" extrusionOk="0">
                  <a:moveTo>
                    <a:pt x="1" y="0"/>
                  </a:moveTo>
                  <a:lnTo>
                    <a:pt x="1" y="54862"/>
                  </a:lnTo>
                  <a:cubicBezTo>
                    <a:pt x="1" y="54862"/>
                    <a:pt x="2361" y="57409"/>
                    <a:pt x="5982" y="57409"/>
                  </a:cubicBezTo>
                  <a:cubicBezTo>
                    <a:pt x="7269" y="57409"/>
                    <a:pt x="8715" y="57088"/>
                    <a:pt x="10272" y="56216"/>
                  </a:cubicBezTo>
                  <a:cubicBezTo>
                    <a:pt x="19022" y="51313"/>
                    <a:pt x="10516" y="38402"/>
                    <a:pt x="19022" y="35082"/>
                  </a:cubicBezTo>
                  <a:cubicBezTo>
                    <a:pt x="20275" y="34593"/>
                    <a:pt x="21380" y="34380"/>
                    <a:pt x="22379" y="34380"/>
                  </a:cubicBezTo>
                  <a:cubicBezTo>
                    <a:pt x="29143" y="34380"/>
                    <a:pt x="31072" y="44145"/>
                    <a:pt x="41524" y="44145"/>
                  </a:cubicBezTo>
                  <a:cubicBezTo>
                    <a:pt x="42338" y="44145"/>
                    <a:pt x="43204" y="44086"/>
                    <a:pt x="44128" y="43958"/>
                  </a:cubicBezTo>
                  <a:cubicBezTo>
                    <a:pt x="56047" y="42310"/>
                    <a:pt x="61626" y="34067"/>
                    <a:pt x="63149" y="24177"/>
                  </a:cubicBezTo>
                  <a:cubicBezTo>
                    <a:pt x="64986" y="12227"/>
                    <a:pt x="71877" y="354"/>
                    <a:pt x="7770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" name="Google Shape;16;p2"/>
          <p:cNvGrpSpPr/>
          <p:nvPr/>
        </p:nvGrpSpPr>
        <p:grpSpPr>
          <a:xfrm>
            <a:off x="490704" y="302080"/>
            <a:ext cx="7900436" cy="4584224"/>
            <a:chOff x="490704" y="302080"/>
            <a:chExt cx="7900436" cy="4584224"/>
          </a:xfrm>
        </p:grpSpPr>
        <p:grpSp>
          <p:nvGrpSpPr>
            <p:cNvPr id="17" name="Google Shape;17;p2"/>
            <p:cNvGrpSpPr/>
            <p:nvPr/>
          </p:nvGrpSpPr>
          <p:grpSpPr>
            <a:xfrm>
              <a:off x="7747054" y="4265855"/>
              <a:ext cx="644086" cy="620449"/>
              <a:chOff x="4986625" y="2621000"/>
              <a:chExt cx="1166823" cy="1124002"/>
            </a:xfrm>
          </p:grpSpPr>
          <p:sp>
            <p:nvSpPr>
              <p:cNvPr id="18" name="Google Shape;18;p2"/>
              <p:cNvSpPr/>
              <p:nvPr/>
            </p:nvSpPr>
            <p:spPr>
              <a:xfrm>
                <a:off x="5026196" y="3250592"/>
                <a:ext cx="227472" cy="59"/>
              </a:xfrm>
              <a:custGeom>
                <a:avLst/>
                <a:gdLst/>
                <a:ahLst/>
                <a:cxnLst/>
                <a:rect l="l" t="t" r="r" b="b"/>
                <a:pathLst>
                  <a:path w="3840" h="1" fill="none" extrusionOk="0">
                    <a:moveTo>
                      <a:pt x="0" y="1"/>
                    </a:moveTo>
                    <a:lnTo>
                      <a:pt x="3840" y="1"/>
                    </a:lnTo>
                  </a:path>
                </a:pathLst>
              </a:custGeom>
              <a:noFill/>
              <a:ln w="38100" cap="rnd" cmpd="sng">
                <a:solidFill>
                  <a:schemeClr val="dk1"/>
                </a:solidFill>
                <a:prstDash val="solid"/>
                <a:miter lim="155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9;p2"/>
              <p:cNvSpPr/>
              <p:nvPr/>
            </p:nvSpPr>
            <p:spPr>
              <a:xfrm>
                <a:off x="5253614" y="2795696"/>
                <a:ext cx="118771" cy="206451"/>
              </a:xfrm>
              <a:custGeom>
                <a:avLst/>
                <a:gdLst/>
                <a:ahLst/>
                <a:cxnLst/>
                <a:rect l="l" t="t" r="r" b="b"/>
                <a:pathLst>
                  <a:path w="2005" h="3485" fill="none" extrusionOk="0">
                    <a:moveTo>
                      <a:pt x="1" y="1"/>
                    </a:moveTo>
                    <a:lnTo>
                      <a:pt x="2004" y="3485"/>
                    </a:lnTo>
                  </a:path>
                </a:pathLst>
              </a:custGeom>
              <a:noFill/>
              <a:ln w="38100" cap="rnd" cmpd="sng">
                <a:solidFill>
                  <a:schemeClr val="dk1"/>
                </a:solidFill>
                <a:prstDash val="solid"/>
                <a:miter lim="155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5530436" y="2795696"/>
                <a:ext cx="148449" cy="206451"/>
              </a:xfrm>
              <a:custGeom>
                <a:avLst/>
                <a:gdLst/>
                <a:ahLst/>
                <a:cxnLst/>
                <a:rect l="l" t="t" r="r" b="b"/>
                <a:pathLst>
                  <a:path w="2506" h="3485" fill="none" extrusionOk="0">
                    <a:moveTo>
                      <a:pt x="1" y="1"/>
                    </a:moveTo>
                    <a:lnTo>
                      <a:pt x="2505" y="3485"/>
                    </a:lnTo>
                  </a:path>
                </a:pathLst>
              </a:custGeom>
              <a:noFill/>
              <a:ln w="38100" cap="rnd" cmpd="sng">
                <a:solidFill>
                  <a:schemeClr val="dk1"/>
                </a:solidFill>
                <a:prstDash val="solid"/>
                <a:miter lim="155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5372328" y="3250592"/>
                <a:ext cx="108819" cy="207695"/>
              </a:xfrm>
              <a:custGeom>
                <a:avLst/>
                <a:gdLst/>
                <a:ahLst/>
                <a:cxnLst/>
                <a:rect l="l" t="t" r="r" b="b"/>
                <a:pathLst>
                  <a:path w="1837" h="3506" fill="none" extrusionOk="0">
                    <a:moveTo>
                      <a:pt x="1836" y="1"/>
                    </a:moveTo>
                    <a:lnTo>
                      <a:pt x="0" y="3505"/>
                    </a:lnTo>
                  </a:path>
                </a:pathLst>
              </a:custGeom>
              <a:noFill/>
              <a:ln w="38100" cap="rnd" cmpd="sng">
                <a:solidFill>
                  <a:schemeClr val="dk1"/>
                </a:solidFill>
                <a:prstDash val="solid"/>
                <a:miter lim="155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4986625" y="3002084"/>
                <a:ext cx="153307" cy="59"/>
              </a:xfrm>
              <a:custGeom>
                <a:avLst/>
                <a:gdLst/>
                <a:ahLst/>
                <a:cxnLst/>
                <a:rect l="l" t="t" r="r" b="b"/>
                <a:pathLst>
                  <a:path w="2588" h="1" fill="none" extrusionOk="0">
                    <a:moveTo>
                      <a:pt x="2588" y="1"/>
                    </a:moveTo>
                    <a:lnTo>
                      <a:pt x="1" y="1"/>
                    </a:lnTo>
                  </a:path>
                </a:pathLst>
              </a:custGeom>
              <a:noFill/>
              <a:ln w="38100" cap="rnd" cmpd="sng">
                <a:solidFill>
                  <a:schemeClr val="dk1"/>
                </a:solidFill>
                <a:prstDash val="solid"/>
                <a:miter lim="155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>
                <a:off x="5063339" y="3458224"/>
                <a:ext cx="111189" cy="69252"/>
              </a:xfrm>
              <a:custGeom>
                <a:avLst/>
                <a:gdLst/>
                <a:ahLst/>
                <a:cxnLst/>
                <a:rect l="l" t="t" r="r" b="b"/>
                <a:pathLst>
                  <a:path w="1877" h="1169" fill="none" extrusionOk="0">
                    <a:moveTo>
                      <a:pt x="0" y="1169"/>
                    </a:moveTo>
                    <a:lnTo>
                      <a:pt x="1876" y="0"/>
                    </a:lnTo>
                  </a:path>
                </a:pathLst>
              </a:custGeom>
              <a:noFill/>
              <a:ln w="38100" cap="rnd" cmpd="sng">
                <a:solidFill>
                  <a:schemeClr val="dk1"/>
                </a:solidFill>
                <a:prstDash val="solid"/>
                <a:miter lim="155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>
                <a:off x="5530436" y="3112150"/>
                <a:ext cx="148449" cy="108824"/>
              </a:xfrm>
              <a:custGeom>
                <a:avLst/>
                <a:gdLst/>
                <a:ahLst/>
                <a:cxnLst/>
                <a:rect l="l" t="t" r="r" b="b"/>
                <a:pathLst>
                  <a:path w="2506" h="1837" fill="none" extrusionOk="0">
                    <a:moveTo>
                      <a:pt x="1" y="1"/>
                    </a:moveTo>
                    <a:lnTo>
                      <a:pt x="2505" y="1837"/>
                    </a:lnTo>
                  </a:path>
                </a:pathLst>
              </a:custGeom>
              <a:noFill/>
              <a:ln w="38100" cap="rnd" cmpd="sng">
                <a:solidFill>
                  <a:schemeClr val="dk1"/>
                </a:solidFill>
                <a:prstDash val="solid"/>
                <a:miter lim="155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5787592" y="2795696"/>
                <a:ext cx="128605" cy="206451"/>
              </a:xfrm>
              <a:custGeom>
                <a:avLst/>
                <a:gdLst/>
                <a:ahLst/>
                <a:cxnLst/>
                <a:rect l="l" t="t" r="r" b="b"/>
                <a:pathLst>
                  <a:path w="2171" h="3485" fill="none" extrusionOk="0">
                    <a:moveTo>
                      <a:pt x="0" y="3485"/>
                    </a:moveTo>
                    <a:lnTo>
                      <a:pt x="2170" y="1"/>
                    </a:lnTo>
                  </a:path>
                </a:pathLst>
              </a:custGeom>
              <a:noFill/>
              <a:ln w="38100" cap="rnd" cmpd="sng">
                <a:solidFill>
                  <a:schemeClr val="dk1"/>
                </a:solidFill>
                <a:prstDash val="solid"/>
                <a:miter lim="155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5860929" y="3166472"/>
                <a:ext cx="183755" cy="59"/>
              </a:xfrm>
              <a:custGeom>
                <a:avLst/>
                <a:gdLst/>
                <a:ahLst/>
                <a:cxnLst/>
                <a:rect l="l" t="t" r="r" b="b"/>
                <a:pathLst>
                  <a:path w="3102" h="1" fill="none" extrusionOk="0">
                    <a:moveTo>
                      <a:pt x="1" y="1"/>
                    </a:moveTo>
                    <a:lnTo>
                      <a:pt x="3102" y="1"/>
                    </a:lnTo>
                  </a:path>
                </a:pathLst>
              </a:custGeom>
              <a:noFill/>
              <a:ln w="38100" cap="rnd" cmpd="sng">
                <a:solidFill>
                  <a:schemeClr val="dk1"/>
                </a:solidFill>
                <a:prstDash val="solid"/>
                <a:miter lim="155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5826926" y="3458224"/>
                <a:ext cx="89271" cy="178016"/>
              </a:xfrm>
              <a:custGeom>
                <a:avLst/>
                <a:gdLst/>
                <a:ahLst/>
                <a:cxnLst/>
                <a:rect l="l" t="t" r="r" b="b"/>
                <a:pathLst>
                  <a:path w="1507" h="3005" fill="none" extrusionOk="0">
                    <a:moveTo>
                      <a:pt x="1" y="0"/>
                    </a:moveTo>
                    <a:lnTo>
                      <a:pt x="1506" y="3005"/>
                    </a:lnTo>
                  </a:path>
                </a:pathLst>
              </a:custGeom>
              <a:noFill/>
              <a:ln w="38100" cap="rnd" cmpd="sng">
                <a:solidFill>
                  <a:schemeClr val="dk1"/>
                </a:solidFill>
                <a:prstDash val="solid"/>
                <a:miter lim="155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5530436" y="3418653"/>
                <a:ext cx="74225" cy="217589"/>
              </a:xfrm>
              <a:custGeom>
                <a:avLst/>
                <a:gdLst/>
                <a:ahLst/>
                <a:cxnLst/>
                <a:rect l="l" t="t" r="r" b="b"/>
                <a:pathLst>
                  <a:path w="1253" h="3673" fill="none" extrusionOk="0">
                    <a:moveTo>
                      <a:pt x="1253" y="1"/>
                    </a:moveTo>
                    <a:lnTo>
                      <a:pt x="1" y="3673"/>
                    </a:lnTo>
                  </a:path>
                </a:pathLst>
              </a:custGeom>
              <a:noFill/>
              <a:ln w="38100" cap="rnd" cmpd="sng">
                <a:solidFill>
                  <a:schemeClr val="dk1"/>
                </a:solidFill>
                <a:prstDash val="solid"/>
                <a:miter lim="155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29;p2"/>
              <p:cNvSpPr/>
              <p:nvPr/>
            </p:nvSpPr>
            <p:spPr>
              <a:xfrm>
                <a:off x="5312912" y="3636178"/>
                <a:ext cx="113795" cy="108824"/>
              </a:xfrm>
              <a:custGeom>
                <a:avLst/>
                <a:gdLst/>
                <a:ahLst/>
                <a:cxnLst/>
                <a:rect l="l" t="t" r="r" b="b"/>
                <a:pathLst>
                  <a:path w="1921" h="1837" fill="none" extrusionOk="0">
                    <a:moveTo>
                      <a:pt x="1" y="1"/>
                    </a:moveTo>
                    <a:lnTo>
                      <a:pt x="1920" y="1837"/>
                    </a:lnTo>
                  </a:path>
                </a:pathLst>
              </a:custGeom>
              <a:noFill/>
              <a:ln w="38100" cap="rnd" cmpd="sng">
                <a:solidFill>
                  <a:schemeClr val="dk1"/>
                </a:solidFill>
                <a:prstDash val="solid"/>
                <a:miter lim="155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30;p2"/>
              <p:cNvSpPr/>
              <p:nvPr/>
            </p:nvSpPr>
            <p:spPr>
              <a:xfrm>
                <a:off x="5716801" y="3690619"/>
                <a:ext cx="110182" cy="54382"/>
              </a:xfrm>
              <a:custGeom>
                <a:avLst/>
                <a:gdLst/>
                <a:ahLst/>
                <a:cxnLst/>
                <a:rect l="l" t="t" r="r" b="b"/>
                <a:pathLst>
                  <a:path w="1860" h="918" fill="none" extrusionOk="0">
                    <a:moveTo>
                      <a:pt x="0" y="1"/>
                    </a:moveTo>
                    <a:lnTo>
                      <a:pt x="1860" y="918"/>
                    </a:lnTo>
                  </a:path>
                </a:pathLst>
              </a:custGeom>
              <a:noFill/>
              <a:ln w="38100" cap="rnd" cmpd="sng">
                <a:solidFill>
                  <a:schemeClr val="dk1"/>
                </a:solidFill>
                <a:prstDash val="solid"/>
                <a:miter lim="155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31;p2"/>
              <p:cNvSpPr/>
              <p:nvPr/>
            </p:nvSpPr>
            <p:spPr>
              <a:xfrm>
                <a:off x="5952808" y="3354378"/>
                <a:ext cx="131448" cy="64335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1086" fill="none" extrusionOk="0">
                    <a:moveTo>
                      <a:pt x="0" y="1086"/>
                    </a:moveTo>
                    <a:lnTo>
                      <a:pt x="2218" y="1"/>
                    </a:lnTo>
                  </a:path>
                </a:pathLst>
              </a:custGeom>
              <a:noFill/>
              <a:ln w="38100" cap="rnd" cmpd="sng">
                <a:solidFill>
                  <a:schemeClr val="dk1"/>
                </a:solidFill>
                <a:prstDash val="solid"/>
                <a:miter lim="155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32;p2"/>
              <p:cNvSpPr/>
              <p:nvPr/>
            </p:nvSpPr>
            <p:spPr>
              <a:xfrm>
                <a:off x="5952808" y="3002084"/>
                <a:ext cx="200637" cy="50828"/>
              </a:xfrm>
              <a:custGeom>
                <a:avLst/>
                <a:gdLst/>
                <a:ahLst/>
                <a:cxnLst/>
                <a:rect l="l" t="t" r="r" b="b"/>
                <a:pathLst>
                  <a:path w="3387" h="858" fill="none" extrusionOk="0">
                    <a:moveTo>
                      <a:pt x="0" y="1"/>
                    </a:moveTo>
                    <a:lnTo>
                      <a:pt x="3387" y="858"/>
                    </a:lnTo>
                  </a:path>
                </a:pathLst>
              </a:custGeom>
              <a:noFill/>
              <a:ln w="38100" cap="rnd" cmpd="sng">
                <a:solidFill>
                  <a:schemeClr val="dk1"/>
                </a:solidFill>
                <a:prstDash val="solid"/>
                <a:miter lim="155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33;p2"/>
              <p:cNvSpPr/>
              <p:nvPr/>
            </p:nvSpPr>
            <p:spPr>
              <a:xfrm>
                <a:off x="5716801" y="2621000"/>
                <a:ext cx="70848" cy="174758"/>
              </a:xfrm>
              <a:custGeom>
                <a:avLst/>
                <a:gdLst/>
                <a:ahLst/>
                <a:cxnLst/>
                <a:rect l="l" t="t" r="r" b="b"/>
                <a:pathLst>
                  <a:path w="1196" h="2950" fill="none" extrusionOk="0">
                    <a:moveTo>
                      <a:pt x="0" y="2950"/>
                    </a:moveTo>
                    <a:lnTo>
                      <a:pt x="1195" y="1"/>
                    </a:lnTo>
                  </a:path>
                </a:pathLst>
              </a:custGeom>
              <a:noFill/>
              <a:ln w="38100" cap="rnd" cmpd="sng">
                <a:solidFill>
                  <a:schemeClr val="dk1"/>
                </a:solidFill>
                <a:prstDash val="solid"/>
                <a:miter lim="155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>
                <a:off x="5426650" y="2621000"/>
                <a:ext cx="54499" cy="125293"/>
              </a:xfrm>
              <a:custGeom>
                <a:avLst/>
                <a:gdLst/>
                <a:ahLst/>
                <a:cxnLst/>
                <a:rect l="l" t="t" r="r" b="b"/>
                <a:pathLst>
                  <a:path w="920" h="2115" fill="none" extrusionOk="0">
                    <a:moveTo>
                      <a:pt x="919" y="1"/>
                    </a:moveTo>
                    <a:lnTo>
                      <a:pt x="0" y="2115"/>
                    </a:lnTo>
                  </a:path>
                </a:pathLst>
              </a:custGeom>
              <a:noFill/>
              <a:ln w="38100" cap="rnd" cmpd="sng">
                <a:solidFill>
                  <a:schemeClr val="dk1"/>
                </a:solidFill>
                <a:prstDash val="solid"/>
                <a:miter lim="155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>
                <a:off x="5716801" y="3299997"/>
                <a:ext cx="70848" cy="118717"/>
              </a:xfrm>
              <a:custGeom>
                <a:avLst/>
                <a:gdLst/>
                <a:ahLst/>
                <a:cxnLst/>
                <a:rect l="l" t="t" r="r" b="b"/>
                <a:pathLst>
                  <a:path w="1196" h="2004" fill="none" extrusionOk="0">
                    <a:moveTo>
                      <a:pt x="1195" y="0"/>
                    </a:moveTo>
                    <a:lnTo>
                      <a:pt x="0" y="2004"/>
                    </a:lnTo>
                  </a:path>
                </a:pathLst>
              </a:custGeom>
              <a:noFill/>
              <a:ln w="38100" cap="rnd" cmpd="sng">
                <a:solidFill>
                  <a:schemeClr val="dk1"/>
                </a:solidFill>
                <a:prstDash val="solid"/>
                <a:miter lim="155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36;p2"/>
              <p:cNvSpPr/>
              <p:nvPr/>
            </p:nvSpPr>
            <p:spPr>
              <a:xfrm>
                <a:off x="6044628" y="3492879"/>
                <a:ext cx="108819" cy="143361"/>
              </a:xfrm>
              <a:custGeom>
                <a:avLst/>
                <a:gdLst/>
                <a:ahLst/>
                <a:cxnLst/>
                <a:rect l="l" t="t" r="r" b="b"/>
                <a:pathLst>
                  <a:path w="1837" h="2420" fill="none" extrusionOk="0">
                    <a:moveTo>
                      <a:pt x="1837" y="0"/>
                    </a:moveTo>
                    <a:lnTo>
                      <a:pt x="1" y="2420"/>
                    </a:lnTo>
                  </a:path>
                </a:pathLst>
              </a:custGeom>
              <a:noFill/>
              <a:ln w="38100" cap="rnd" cmpd="sng">
                <a:solidFill>
                  <a:schemeClr val="dk1"/>
                </a:solidFill>
                <a:prstDash val="solid"/>
                <a:miter lim="155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7" name="Google Shape;37;p2"/>
            <p:cNvGrpSpPr/>
            <p:nvPr/>
          </p:nvGrpSpPr>
          <p:grpSpPr>
            <a:xfrm>
              <a:off x="490704" y="302080"/>
              <a:ext cx="644086" cy="620449"/>
              <a:chOff x="4986625" y="2621000"/>
              <a:chExt cx="1166823" cy="1124002"/>
            </a:xfrm>
          </p:grpSpPr>
          <p:sp>
            <p:nvSpPr>
              <p:cNvPr id="38" name="Google Shape;38;p2"/>
              <p:cNvSpPr/>
              <p:nvPr/>
            </p:nvSpPr>
            <p:spPr>
              <a:xfrm>
                <a:off x="5026196" y="3250592"/>
                <a:ext cx="227472" cy="59"/>
              </a:xfrm>
              <a:custGeom>
                <a:avLst/>
                <a:gdLst/>
                <a:ahLst/>
                <a:cxnLst/>
                <a:rect l="l" t="t" r="r" b="b"/>
                <a:pathLst>
                  <a:path w="3840" h="1" fill="none" extrusionOk="0">
                    <a:moveTo>
                      <a:pt x="0" y="1"/>
                    </a:moveTo>
                    <a:lnTo>
                      <a:pt x="3840" y="1"/>
                    </a:lnTo>
                  </a:path>
                </a:pathLst>
              </a:custGeom>
              <a:noFill/>
              <a:ln w="38100" cap="rnd" cmpd="sng">
                <a:solidFill>
                  <a:schemeClr val="dk1"/>
                </a:solidFill>
                <a:prstDash val="solid"/>
                <a:miter lim="155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>
                <a:off x="5253614" y="2795696"/>
                <a:ext cx="118771" cy="206451"/>
              </a:xfrm>
              <a:custGeom>
                <a:avLst/>
                <a:gdLst/>
                <a:ahLst/>
                <a:cxnLst/>
                <a:rect l="l" t="t" r="r" b="b"/>
                <a:pathLst>
                  <a:path w="2005" h="3485" fill="none" extrusionOk="0">
                    <a:moveTo>
                      <a:pt x="1" y="1"/>
                    </a:moveTo>
                    <a:lnTo>
                      <a:pt x="2004" y="3485"/>
                    </a:lnTo>
                  </a:path>
                </a:pathLst>
              </a:custGeom>
              <a:noFill/>
              <a:ln w="38100" cap="rnd" cmpd="sng">
                <a:solidFill>
                  <a:schemeClr val="dk1"/>
                </a:solidFill>
                <a:prstDash val="solid"/>
                <a:miter lim="155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40;p2"/>
              <p:cNvSpPr/>
              <p:nvPr/>
            </p:nvSpPr>
            <p:spPr>
              <a:xfrm>
                <a:off x="5530436" y="2795696"/>
                <a:ext cx="148449" cy="206451"/>
              </a:xfrm>
              <a:custGeom>
                <a:avLst/>
                <a:gdLst/>
                <a:ahLst/>
                <a:cxnLst/>
                <a:rect l="l" t="t" r="r" b="b"/>
                <a:pathLst>
                  <a:path w="2506" h="3485" fill="none" extrusionOk="0">
                    <a:moveTo>
                      <a:pt x="1" y="1"/>
                    </a:moveTo>
                    <a:lnTo>
                      <a:pt x="2505" y="3485"/>
                    </a:lnTo>
                  </a:path>
                </a:pathLst>
              </a:custGeom>
              <a:noFill/>
              <a:ln w="38100" cap="rnd" cmpd="sng">
                <a:solidFill>
                  <a:schemeClr val="dk1"/>
                </a:solidFill>
                <a:prstDash val="solid"/>
                <a:miter lim="155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41;p2"/>
              <p:cNvSpPr/>
              <p:nvPr/>
            </p:nvSpPr>
            <p:spPr>
              <a:xfrm>
                <a:off x="5372328" y="3250592"/>
                <a:ext cx="108819" cy="207695"/>
              </a:xfrm>
              <a:custGeom>
                <a:avLst/>
                <a:gdLst/>
                <a:ahLst/>
                <a:cxnLst/>
                <a:rect l="l" t="t" r="r" b="b"/>
                <a:pathLst>
                  <a:path w="1837" h="3506" fill="none" extrusionOk="0">
                    <a:moveTo>
                      <a:pt x="1836" y="1"/>
                    </a:moveTo>
                    <a:lnTo>
                      <a:pt x="0" y="3505"/>
                    </a:lnTo>
                  </a:path>
                </a:pathLst>
              </a:custGeom>
              <a:noFill/>
              <a:ln w="38100" cap="rnd" cmpd="sng">
                <a:solidFill>
                  <a:schemeClr val="dk1"/>
                </a:solidFill>
                <a:prstDash val="solid"/>
                <a:miter lim="155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42;p2"/>
              <p:cNvSpPr/>
              <p:nvPr/>
            </p:nvSpPr>
            <p:spPr>
              <a:xfrm>
                <a:off x="4986625" y="3002084"/>
                <a:ext cx="153307" cy="59"/>
              </a:xfrm>
              <a:custGeom>
                <a:avLst/>
                <a:gdLst/>
                <a:ahLst/>
                <a:cxnLst/>
                <a:rect l="l" t="t" r="r" b="b"/>
                <a:pathLst>
                  <a:path w="2588" h="1" fill="none" extrusionOk="0">
                    <a:moveTo>
                      <a:pt x="2588" y="1"/>
                    </a:moveTo>
                    <a:lnTo>
                      <a:pt x="1" y="1"/>
                    </a:lnTo>
                  </a:path>
                </a:pathLst>
              </a:custGeom>
              <a:noFill/>
              <a:ln w="38100" cap="rnd" cmpd="sng">
                <a:solidFill>
                  <a:schemeClr val="dk1"/>
                </a:solidFill>
                <a:prstDash val="solid"/>
                <a:miter lim="155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43;p2"/>
              <p:cNvSpPr/>
              <p:nvPr/>
            </p:nvSpPr>
            <p:spPr>
              <a:xfrm>
                <a:off x="5063339" y="3458224"/>
                <a:ext cx="111189" cy="69252"/>
              </a:xfrm>
              <a:custGeom>
                <a:avLst/>
                <a:gdLst/>
                <a:ahLst/>
                <a:cxnLst/>
                <a:rect l="l" t="t" r="r" b="b"/>
                <a:pathLst>
                  <a:path w="1877" h="1169" fill="none" extrusionOk="0">
                    <a:moveTo>
                      <a:pt x="0" y="1169"/>
                    </a:moveTo>
                    <a:lnTo>
                      <a:pt x="1876" y="0"/>
                    </a:lnTo>
                  </a:path>
                </a:pathLst>
              </a:custGeom>
              <a:noFill/>
              <a:ln w="38100" cap="rnd" cmpd="sng">
                <a:solidFill>
                  <a:schemeClr val="dk1"/>
                </a:solidFill>
                <a:prstDash val="solid"/>
                <a:miter lim="155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44;p2"/>
              <p:cNvSpPr/>
              <p:nvPr/>
            </p:nvSpPr>
            <p:spPr>
              <a:xfrm>
                <a:off x="5530436" y="3112150"/>
                <a:ext cx="148449" cy="108824"/>
              </a:xfrm>
              <a:custGeom>
                <a:avLst/>
                <a:gdLst/>
                <a:ahLst/>
                <a:cxnLst/>
                <a:rect l="l" t="t" r="r" b="b"/>
                <a:pathLst>
                  <a:path w="2506" h="1837" fill="none" extrusionOk="0">
                    <a:moveTo>
                      <a:pt x="1" y="1"/>
                    </a:moveTo>
                    <a:lnTo>
                      <a:pt x="2505" y="1837"/>
                    </a:lnTo>
                  </a:path>
                </a:pathLst>
              </a:custGeom>
              <a:noFill/>
              <a:ln w="38100" cap="rnd" cmpd="sng">
                <a:solidFill>
                  <a:schemeClr val="dk1"/>
                </a:solidFill>
                <a:prstDash val="solid"/>
                <a:miter lim="155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45;p2"/>
              <p:cNvSpPr/>
              <p:nvPr/>
            </p:nvSpPr>
            <p:spPr>
              <a:xfrm>
                <a:off x="5787592" y="2795696"/>
                <a:ext cx="128605" cy="206451"/>
              </a:xfrm>
              <a:custGeom>
                <a:avLst/>
                <a:gdLst/>
                <a:ahLst/>
                <a:cxnLst/>
                <a:rect l="l" t="t" r="r" b="b"/>
                <a:pathLst>
                  <a:path w="2171" h="3485" fill="none" extrusionOk="0">
                    <a:moveTo>
                      <a:pt x="0" y="3485"/>
                    </a:moveTo>
                    <a:lnTo>
                      <a:pt x="2170" y="1"/>
                    </a:lnTo>
                  </a:path>
                </a:pathLst>
              </a:custGeom>
              <a:noFill/>
              <a:ln w="38100" cap="rnd" cmpd="sng">
                <a:solidFill>
                  <a:schemeClr val="dk1"/>
                </a:solidFill>
                <a:prstDash val="solid"/>
                <a:miter lim="155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46;p2"/>
              <p:cNvSpPr/>
              <p:nvPr/>
            </p:nvSpPr>
            <p:spPr>
              <a:xfrm>
                <a:off x="5860929" y="3166472"/>
                <a:ext cx="183755" cy="59"/>
              </a:xfrm>
              <a:custGeom>
                <a:avLst/>
                <a:gdLst/>
                <a:ahLst/>
                <a:cxnLst/>
                <a:rect l="l" t="t" r="r" b="b"/>
                <a:pathLst>
                  <a:path w="3102" h="1" fill="none" extrusionOk="0">
                    <a:moveTo>
                      <a:pt x="1" y="1"/>
                    </a:moveTo>
                    <a:lnTo>
                      <a:pt x="3102" y="1"/>
                    </a:lnTo>
                  </a:path>
                </a:pathLst>
              </a:custGeom>
              <a:noFill/>
              <a:ln w="38100" cap="rnd" cmpd="sng">
                <a:solidFill>
                  <a:schemeClr val="dk1"/>
                </a:solidFill>
                <a:prstDash val="solid"/>
                <a:miter lim="155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47;p2"/>
              <p:cNvSpPr/>
              <p:nvPr/>
            </p:nvSpPr>
            <p:spPr>
              <a:xfrm>
                <a:off x="5826926" y="3458224"/>
                <a:ext cx="89271" cy="178016"/>
              </a:xfrm>
              <a:custGeom>
                <a:avLst/>
                <a:gdLst/>
                <a:ahLst/>
                <a:cxnLst/>
                <a:rect l="l" t="t" r="r" b="b"/>
                <a:pathLst>
                  <a:path w="1507" h="3005" fill="none" extrusionOk="0">
                    <a:moveTo>
                      <a:pt x="1" y="0"/>
                    </a:moveTo>
                    <a:lnTo>
                      <a:pt x="1506" y="3005"/>
                    </a:lnTo>
                  </a:path>
                </a:pathLst>
              </a:custGeom>
              <a:noFill/>
              <a:ln w="38100" cap="rnd" cmpd="sng">
                <a:solidFill>
                  <a:schemeClr val="dk1"/>
                </a:solidFill>
                <a:prstDash val="solid"/>
                <a:miter lim="155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48;p2"/>
              <p:cNvSpPr/>
              <p:nvPr/>
            </p:nvSpPr>
            <p:spPr>
              <a:xfrm>
                <a:off x="5530436" y="3418653"/>
                <a:ext cx="74225" cy="217589"/>
              </a:xfrm>
              <a:custGeom>
                <a:avLst/>
                <a:gdLst/>
                <a:ahLst/>
                <a:cxnLst/>
                <a:rect l="l" t="t" r="r" b="b"/>
                <a:pathLst>
                  <a:path w="1253" h="3673" fill="none" extrusionOk="0">
                    <a:moveTo>
                      <a:pt x="1253" y="1"/>
                    </a:moveTo>
                    <a:lnTo>
                      <a:pt x="1" y="3673"/>
                    </a:lnTo>
                  </a:path>
                </a:pathLst>
              </a:custGeom>
              <a:noFill/>
              <a:ln w="38100" cap="rnd" cmpd="sng">
                <a:solidFill>
                  <a:schemeClr val="dk1"/>
                </a:solidFill>
                <a:prstDash val="solid"/>
                <a:miter lim="155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49;p2"/>
              <p:cNvSpPr/>
              <p:nvPr/>
            </p:nvSpPr>
            <p:spPr>
              <a:xfrm>
                <a:off x="5312912" y="3636178"/>
                <a:ext cx="113795" cy="108824"/>
              </a:xfrm>
              <a:custGeom>
                <a:avLst/>
                <a:gdLst/>
                <a:ahLst/>
                <a:cxnLst/>
                <a:rect l="l" t="t" r="r" b="b"/>
                <a:pathLst>
                  <a:path w="1921" h="1837" fill="none" extrusionOk="0">
                    <a:moveTo>
                      <a:pt x="1" y="1"/>
                    </a:moveTo>
                    <a:lnTo>
                      <a:pt x="1920" y="1837"/>
                    </a:lnTo>
                  </a:path>
                </a:pathLst>
              </a:custGeom>
              <a:noFill/>
              <a:ln w="38100" cap="rnd" cmpd="sng">
                <a:solidFill>
                  <a:schemeClr val="dk1"/>
                </a:solidFill>
                <a:prstDash val="solid"/>
                <a:miter lim="155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50;p2"/>
              <p:cNvSpPr/>
              <p:nvPr/>
            </p:nvSpPr>
            <p:spPr>
              <a:xfrm>
                <a:off x="5716801" y="3690619"/>
                <a:ext cx="110182" cy="54382"/>
              </a:xfrm>
              <a:custGeom>
                <a:avLst/>
                <a:gdLst/>
                <a:ahLst/>
                <a:cxnLst/>
                <a:rect l="l" t="t" r="r" b="b"/>
                <a:pathLst>
                  <a:path w="1860" h="918" fill="none" extrusionOk="0">
                    <a:moveTo>
                      <a:pt x="0" y="1"/>
                    </a:moveTo>
                    <a:lnTo>
                      <a:pt x="1860" y="918"/>
                    </a:lnTo>
                  </a:path>
                </a:pathLst>
              </a:custGeom>
              <a:noFill/>
              <a:ln w="38100" cap="rnd" cmpd="sng">
                <a:solidFill>
                  <a:schemeClr val="dk1"/>
                </a:solidFill>
                <a:prstDash val="solid"/>
                <a:miter lim="155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51;p2"/>
              <p:cNvSpPr/>
              <p:nvPr/>
            </p:nvSpPr>
            <p:spPr>
              <a:xfrm>
                <a:off x="5952808" y="3354378"/>
                <a:ext cx="131448" cy="64335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1086" fill="none" extrusionOk="0">
                    <a:moveTo>
                      <a:pt x="0" y="1086"/>
                    </a:moveTo>
                    <a:lnTo>
                      <a:pt x="2218" y="1"/>
                    </a:lnTo>
                  </a:path>
                </a:pathLst>
              </a:custGeom>
              <a:noFill/>
              <a:ln w="38100" cap="rnd" cmpd="sng">
                <a:solidFill>
                  <a:schemeClr val="dk1"/>
                </a:solidFill>
                <a:prstDash val="solid"/>
                <a:miter lim="155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52;p2"/>
              <p:cNvSpPr/>
              <p:nvPr/>
            </p:nvSpPr>
            <p:spPr>
              <a:xfrm>
                <a:off x="5952808" y="3002084"/>
                <a:ext cx="200637" cy="50828"/>
              </a:xfrm>
              <a:custGeom>
                <a:avLst/>
                <a:gdLst/>
                <a:ahLst/>
                <a:cxnLst/>
                <a:rect l="l" t="t" r="r" b="b"/>
                <a:pathLst>
                  <a:path w="3387" h="858" fill="none" extrusionOk="0">
                    <a:moveTo>
                      <a:pt x="0" y="1"/>
                    </a:moveTo>
                    <a:lnTo>
                      <a:pt x="3387" y="858"/>
                    </a:lnTo>
                  </a:path>
                </a:pathLst>
              </a:custGeom>
              <a:noFill/>
              <a:ln w="38100" cap="rnd" cmpd="sng">
                <a:solidFill>
                  <a:schemeClr val="dk1"/>
                </a:solidFill>
                <a:prstDash val="solid"/>
                <a:miter lim="155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2"/>
              <p:cNvSpPr/>
              <p:nvPr/>
            </p:nvSpPr>
            <p:spPr>
              <a:xfrm>
                <a:off x="5716801" y="2621000"/>
                <a:ext cx="70848" cy="174758"/>
              </a:xfrm>
              <a:custGeom>
                <a:avLst/>
                <a:gdLst/>
                <a:ahLst/>
                <a:cxnLst/>
                <a:rect l="l" t="t" r="r" b="b"/>
                <a:pathLst>
                  <a:path w="1196" h="2950" fill="none" extrusionOk="0">
                    <a:moveTo>
                      <a:pt x="0" y="2950"/>
                    </a:moveTo>
                    <a:lnTo>
                      <a:pt x="1195" y="1"/>
                    </a:lnTo>
                  </a:path>
                </a:pathLst>
              </a:custGeom>
              <a:noFill/>
              <a:ln w="38100" cap="rnd" cmpd="sng">
                <a:solidFill>
                  <a:schemeClr val="dk1"/>
                </a:solidFill>
                <a:prstDash val="solid"/>
                <a:miter lim="155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2"/>
              <p:cNvSpPr/>
              <p:nvPr/>
            </p:nvSpPr>
            <p:spPr>
              <a:xfrm>
                <a:off x="5426650" y="2621000"/>
                <a:ext cx="54499" cy="125293"/>
              </a:xfrm>
              <a:custGeom>
                <a:avLst/>
                <a:gdLst/>
                <a:ahLst/>
                <a:cxnLst/>
                <a:rect l="l" t="t" r="r" b="b"/>
                <a:pathLst>
                  <a:path w="920" h="2115" fill="none" extrusionOk="0">
                    <a:moveTo>
                      <a:pt x="919" y="1"/>
                    </a:moveTo>
                    <a:lnTo>
                      <a:pt x="0" y="2115"/>
                    </a:lnTo>
                  </a:path>
                </a:pathLst>
              </a:custGeom>
              <a:noFill/>
              <a:ln w="38100" cap="rnd" cmpd="sng">
                <a:solidFill>
                  <a:schemeClr val="dk1"/>
                </a:solidFill>
                <a:prstDash val="solid"/>
                <a:miter lim="155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55;p2"/>
              <p:cNvSpPr/>
              <p:nvPr/>
            </p:nvSpPr>
            <p:spPr>
              <a:xfrm>
                <a:off x="5716801" y="3299997"/>
                <a:ext cx="70848" cy="118717"/>
              </a:xfrm>
              <a:custGeom>
                <a:avLst/>
                <a:gdLst/>
                <a:ahLst/>
                <a:cxnLst/>
                <a:rect l="l" t="t" r="r" b="b"/>
                <a:pathLst>
                  <a:path w="1196" h="2004" fill="none" extrusionOk="0">
                    <a:moveTo>
                      <a:pt x="1195" y="0"/>
                    </a:moveTo>
                    <a:lnTo>
                      <a:pt x="0" y="2004"/>
                    </a:lnTo>
                  </a:path>
                </a:pathLst>
              </a:custGeom>
              <a:noFill/>
              <a:ln w="38100" cap="rnd" cmpd="sng">
                <a:solidFill>
                  <a:schemeClr val="dk1"/>
                </a:solidFill>
                <a:prstDash val="solid"/>
                <a:miter lim="155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2"/>
              <p:cNvSpPr/>
              <p:nvPr/>
            </p:nvSpPr>
            <p:spPr>
              <a:xfrm>
                <a:off x="6044628" y="3492879"/>
                <a:ext cx="108819" cy="143361"/>
              </a:xfrm>
              <a:custGeom>
                <a:avLst/>
                <a:gdLst/>
                <a:ahLst/>
                <a:cxnLst/>
                <a:rect l="l" t="t" r="r" b="b"/>
                <a:pathLst>
                  <a:path w="1837" h="2420" fill="none" extrusionOk="0">
                    <a:moveTo>
                      <a:pt x="1837" y="0"/>
                    </a:moveTo>
                    <a:lnTo>
                      <a:pt x="1" y="2420"/>
                    </a:lnTo>
                  </a:path>
                </a:pathLst>
              </a:custGeom>
              <a:noFill/>
              <a:ln w="38100" cap="rnd" cmpd="sng">
                <a:solidFill>
                  <a:schemeClr val="dk1"/>
                </a:solidFill>
                <a:prstDash val="solid"/>
                <a:miter lim="155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10"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17"/>
          <p:cNvSpPr txBox="1">
            <a:spLocks noGrp="1"/>
          </p:cNvSpPr>
          <p:nvPr>
            <p:ph type="title"/>
          </p:nvPr>
        </p:nvSpPr>
        <p:spPr>
          <a:xfrm>
            <a:off x="5744275" y="441459"/>
            <a:ext cx="2686500" cy="102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31" name="Google Shape;331;p17"/>
          <p:cNvSpPr txBox="1">
            <a:spLocks noGrp="1"/>
          </p:cNvSpPr>
          <p:nvPr>
            <p:ph type="subTitle" idx="1"/>
          </p:nvPr>
        </p:nvSpPr>
        <p:spPr>
          <a:xfrm>
            <a:off x="5744275" y="1490975"/>
            <a:ext cx="2686500" cy="84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32" name="Google Shape;332;p17"/>
          <p:cNvSpPr>
            <a:spLocks noGrp="1"/>
          </p:cNvSpPr>
          <p:nvPr>
            <p:ph type="pic" idx="2"/>
          </p:nvPr>
        </p:nvSpPr>
        <p:spPr>
          <a:xfrm>
            <a:off x="713225" y="539500"/>
            <a:ext cx="1918200" cy="4064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333" name="Google Shape;333;p17"/>
          <p:cNvSpPr>
            <a:spLocks noGrp="1"/>
          </p:cNvSpPr>
          <p:nvPr>
            <p:ph type="pic" idx="3"/>
          </p:nvPr>
        </p:nvSpPr>
        <p:spPr>
          <a:xfrm>
            <a:off x="2745950" y="2864900"/>
            <a:ext cx="5684700" cy="17391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334" name="Google Shape;334;p17"/>
          <p:cNvSpPr>
            <a:spLocks noGrp="1"/>
          </p:cNvSpPr>
          <p:nvPr>
            <p:ph type="pic" idx="4"/>
          </p:nvPr>
        </p:nvSpPr>
        <p:spPr>
          <a:xfrm>
            <a:off x="2745950" y="539500"/>
            <a:ext cx="2577600" cy="22452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grpSp>
        <p:nvGrpSpPr>
          <p:cNvPr id="335" name="Google Shape;335;p17"/>
          <p:cNvGrpSpPr/>
          <p:nvPr/>
        </p:nvGrpSpPr>
        <p:grpSpPr>
          <a:xfrm>
            <a:off x="42" y="-76200"/>
            <a:ext cx="9152035" cy="5225979"/>
            <a:chOff x="42" y="-76200"/>
            <a:chExt cx="9152035" cy="5225979"/>
          </a:xfrm>
        </p:grpSpPr>
        <p:sp>
          <p:nvSpPr>
            <p:cNvPr id="336" name="Google Shape;336;p17"/>
            <p:cNvSpPr/>
            <p:nvPr/>
          </p:nvSpPr>
          <p:spPr>
            <a:xfrm rot="10800000" flipH="1">
              <a:off x="4659623" y="4534042"/>
              <a:ext cx="4492454" cy="615681"/>
            </a:xfrm>
            <a:custGeom>
              <a:avLst/>
              <a:gdLst/>
              <a:ahLst/>
              <a:cxnLst/>
              <a:rect l="l" t="t" r="r" b="b"/>
              <a:pathLst>
                <a:path w="211335" h="28963" extrusionOk="0">
                  <a:moveTo>
                    <a:pt x="0" y="0"/>
                  </a:moveTo>
                  <a:cubicBezTo>
                    <a:pt x="0" y="0"/>
                    <a:pt x="10821" y="19612"/>
                    <a:pt x="30968" y="22656"/>
                  </a:cubicBezTo>
                  <a:cubicBezTo>
                    <a:pt x="32896" y="22847"/>
                    <a:pt x="34730" y="22937"/>
                    <a:pt x="36478" y="22937"/>
                  </a:cubicBezTo>
                  <a:cubicBezTo>
                    <a:pt x="53254" y="22937"/>
                    <a:pt x="62082" y="14695"/>
                    <a:pt x="69317" y="9212"/>
                  </a:cubicBezTo>
                  <a:cubicBezTo>
                    <a:pt x="74914" y="4973"/>
                    <a:pt x="87746" y="1908"/>
                    <a:pt x="102435" y="1908"/>
                  </a:cubicBezTo>
                  <a:cubicBezTo>
                    <a:pt x="116147" y="1908"/>
                    <a:pt x="131475" y="4578"/>
                    <a:pt x="144046" y="11455"/>
                  </a:cubicBezTo>
                  <a:cubicBezTo>
                    <a:pt x="166014" y="23473"/>
                    <a:pt x="190391" y="28962"/>
                    <a:pt x="204581" y="28962"/>
                  </a:cubicBezTo>
                  <a:cubicBezTo>
                    <a:pt x="207208" y="28962"/>
                    <a:pt x="209486" y="28774"/>
                    <a:pt x="211334" y="28404"/>
                  </a:cubicBezTo>
                  <a:lnTo>
                    <a:pt x="21133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17"/>
            <p:cNvSpPr/>
            <p:nvPr/>
          </p:nvSpPr>
          <p:spPr>
            <a:xfrm rot="10800000">
              <a:off x="46" y="-76200"/>
              <a:ext cx="4487170" cy="1322827"/>
            </a:xfrm>
            <a:custGeom>
              <a:avLst/>
              <a:gdLst/>
              <a:ahLst/>
              <a:cxnLst/>
              <a:rect l="l" t="t" r="r" b="b"/>
              <a:pathLst>
                <a:path w="211335" h="62302" extrusionOk="0">
                  <a:moveTo>
                    <a:pt x="211335" y="0"/>
                  </a:moveTo>
                  <a:cubicBezTo>
                    <a:pt x="200514" y="1015"/>
                    <a:pt x="195020" y="32207"/>
                    <a:pt x="188173" y="43873"/>
                  </a:cubicBezTo>
                  <a:cubicBezTo>
                    <a:pt x="184850" y="49535"/>
                    <a:pt x="177285" y="52090"/>
                    <a:pt x="168929" y="52090"/>
                  </a:cubicBezTo>
                  <a:cubicBezTo>
                    <a:pt x="160068" y="52090"/>
                    <a:pt x="150318" y="49217"/>
                    <a:pt x="143791" y="44128"/>
                  </a:cubicBezTo>
                  <a:cubicBezTo>
                    <a:pt x="138187" y="39755"/>
                    <a:pt x="131145" y="37613"/>
                    <a:pt x="123279" y="37613"/>
                  </a:cubicBezTo>
                  <a:cubicBezTo>
                    <a:pt x="113351" y="37613"/>
                    <a:pt x="102110" y="41026"/>
                    <a:pt x="90790" y="47677"/>
                  </a:cubicBezTo>
                  <a:cubicBezTo>
                    <a:pt x="73839" y="57635"/>
                    <a:pt x="62376" y="59805"/>
                    <a:pt x="54478" y="59805"/>
                  </a:cubicBezTo>
                  <a:cubicBezTo>
                    <a:pt x="52924" y="59805"/>
                    <a:pt x="51507" y="59721"/>
                    <a:pt x="50214" y="59596"/>
                  </a:cubicBezTo>
                  <a:cubicBezTo>
                    <a:pt x="43110" y="58909"/>
                    <a:pt x="34558" y="50147"/>
                    <a:pt x="23995" y="50147"/>
                  </a:cubicBezTo>
                  <a:cubicBezTo>
                    <a:pt x="22867" y="50147"/>
                    <a:pt x="21716" y="50247"/>
                    <a:pt x="20542" y="50467"/>
                  </a:cubicBezTo>
                  <a:cubicBezTo>
                    <a:pt x="8370" y="52749"/>
                    <a:pt x="0" y="62301"/>
                    <a:pt x="0" y="62301"/>
                  </a:cubicBezTo>
                  <a:lnTo>
                    <a:pt x="211335" y="62301"/>
                  </a:lnTo>
                  <a:lnTo>
                    <a:pt x="21133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17"/>
            <p:cNvSpPr/>
            <p:nvPr/>
          </p:nvSpPr>
          <p:spPr>
            <a:xfrm rot="-5400000" flipH="1">
              <a:off x="7900040" y="501587"/>
              <a:ext cx="1753625" cy="750426"/>
            </a:xfrm>
            <a:custGeom>
              <a:avLst/>
              <a:gdLst/>
              <a:ahLst/>
              <a:cxnLst/>
              <a:rect l="l" t="t" r="r" b="b"/>
              <a:pathLst>
                <a:path w="92564" h="39616" extrusionOk="0">
                  <a:moveTo>
                    <a:pt x="18139" y="1"/>
                  </a:moveTo>
                  <a:cubicBezTo>
                    <a:pt x="8181" y="1"/>
                    <a:pt x="0" y="6647"/>
                    <a:pt x="0" y="6647"/>
                  </a:cubicBezTo>
                  <a:lnTo>
                    <a:pt x="0" y="39616"/>
                  </a:lnTo>
                  <a:lnTo>
                    <a:pt x="92564" y="39616"/>
                  </a:lnTo>
                  <a:cubicBezTo>
                    <a:pt x="92564" y="39616"/>
                    <a:pt x="92391" y="25487"/>
                    <a:pt x="74930" y="25487"/>
                  </a:cubicBezTo>
                  <a:cubicBezTo>
                    <a:pt x="74426" y="25487"/>
                    <a:pt x="73908" y="25498"/>
                    <a:pt x="73375" y="25522"/>
                  </a:cubicBezTo>
                  <a:cubicBezTo>
                    <a:pt x="66280" y="25844"/>
                    <a:pt x="62023" y="31240"/>
                    <a:pt x="57822" y="34206"/>
                  </a:cubicBezTo>
                  <a:cubicBezTo>
                    <a:pt x="55291" y="35992"/>
                    <a:pt x="52707" y="36932"/>
                    <a:pt x="50241" y="36932"/>
                  </a:cubicBezTo>
                  <a:cubicBezTo>
                    <a:pt x="47104" y="36932"/>
                    <a:pt x="44159" y="35411"/>
                    <a:pt x="41760" y="32177"/>
                  </a:cubicBezTo>
                  <a:cubicBezTo>
                    <a:pt x="37871" y="26936"/>
                    <a:pt x="44068" y="14052"/>
                    <a:pt x="30797" y="4236"/>
                  </a:cubicBezTo>
                  <a:cubicBezTo>
                    <a:pt x="26572" y="1110"/>
                    <a:pt x="22207" y="1"/>
                    <a:pt x="181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17"/>
            <p:cNvSpPr/>
            <p:nvPr/>
          </p:nvSpPr>
          <p:spPr>
            <a:xfrm rot="10800000" flipH="1">
              <a:off x="42" y="4260642"/>
              <a:ext cx="1203339" cy="889137"/>
            </a:xfrm>
            <a:custGeom>
              <a:avLst/>
              <a:gdLst/>
              <a:ahLst/>
              <a:cxnLst/>
              <a:rect l="l" t="t" r="r" b="b"/>
              <a:pathLst>
                <a:path w="77710" h="57410" extrusionOk="0">
                  <a:moveTo>
                    <a:pt x="1" y="0"/>
                  </a:moveTo>
                  <a:lnTo>
                    <a:pt x="1" y="54862"/>
                  </a:lnTo>
                  <a:cubicBezTo>
                    <a:pt x="1" y="54862"/>
                    <a:pt x="2361" y="57409"/>
                    <a:pt x="5982" y="57409"/>
                  </a:cubicBezTo>
                  <a:cubicBezTo>
                    <a:pt x="7269" y="57409"/>
                    <a:pt x="8715" y="57088"/>
                    <a:pt x="10272" y="56216"/>
                  </a:cubicBezTo>
                  <a:cubicBezTo>
                    <a:pt x="19022" y="51313"/>
                    <a:pt x="10516" y="38402"/>
                    <a:pt x="19022" y="35082"/>
                  </a:cubicBezTo>
                  <a:cubicBezTo>
                    <a:pt x="20275" y="34593"/>
                    <a:pt x="21380" y="34380"/>
                    <a:pt x="22379" y="34380"/>
                  </a:cubicBezTo>
                  <a:cubicBezTo>
                    <a:pt x="29143" y="34380"/>
                    <a:pt x="31072" y="44145"/>
                    <a:pt x="41524" y="44145"/>
                  </a:cubicBezTo>
                  <a:cubicBezTo>
                    <a:pt x="42338" y="44145"/>
                    <a:pt x="43204" y="44086"/>
                    <a:pt x="44128" y="43958"/>
                  </a:cubicBezTo>
                  <a:cubicBezTo>
                    <a:pt x="56047" y="42310"/>
                    <a:pt x="61626" y="34067"/>
                    <a:pt x="63149" y="24177"/>
                  </a:cubicBezTo>
                  <a:cubicBezTo>
                    <a:pt x="64986" y="12227"/>
                    <a:pt x="71877" y="354"/>
                    <a:pt x="777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10_1"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18"/>
          <p:cNvSpPr txBox="1">
            <a:spLocks noGrp="1"/>
          </p:cNvSpPr>
          <p:nvPr>
            <p:ph type="title"/>
          </p:nvPr>
        </p:nvSpPr>
        <p:spPr>
          <a:xfrm>
            <a:off x="713250" y="444250"/>
            <a:ext cx="2523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42" name="Google Shape;342;p18"/>
          <p:cNvSpPr txBox="1">
            <a:spLocks noGrp="1"/>
          </p:cNvSpPr>
          <p:nvPr>
            <p:ph type="body" idx="1"/>
          </p:nvPr>
        </p:nvSpPr>
        <p:spPr>
          <a:xfrm>
            <a:off x="713250" y="1184900"/>
            <a:ext cx="7717500" cy="241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grpSp>
        <p:nvGrpSpPr>
          <p:cNvPr id="343" name="Google Shape;343;p18"/>
          <p:cNvGrpSpPr/>
          <p:nvPr/>
        </p:nvGrpSpPr>
        <p:grpSpPr>
          <a:xfrm>
            <a:off x="-7" y="-3162"/>
            <a:ext cx="9150134" cy="5152886"/>
            <a:chOff x="-7" y="-3162"/>
            <a:chExt cx="9150134" cy="5152886"/>
          </a:xfrm>
        </p:grpSpPr>
        <p:sp>
          <p:nvSpPr>
            <p:cNvPr id="344" name="Google Shape;344;p18"/>
            <p:cNvSpPr/>
            <p:nvPr/>
          </p:nvSpPr>
          <p:spPr>
            <a:xfrm rot="10800000" flipH="1">
              <a:off x="4657673" y="4534042"/>
              <a:ext cx="4492454" cy="615681"/>
            </a:xfrm>
            <a:custGeom>
              <a:avLst/>
              <a:gdLst/>
              <a:ahLst/>
              <a:cxnLst/>
              <a:rect l="l" t="t" r="r" b="b"/>
              <a:pathLst>
                <a:path w="211335" h="28963" extrusionOk="0">
                  <a:moveTo>
                    <a:pt x="0" y="0"/>
                  </a:moveTo>
                  <a:cubicBezTo>
                    <a:pt x="0" y="0"/>
                    <a:pt x="10821" y="19612"/>
                    <a:pt x="30968" y="22656"/>
                  </a:cubicBezTo>
                  <a:cubicBezTo>
                    <a:pt x="32896" y="22847"/>
                    <a:pt x="34730" y="22937"/>
                    <a:pt x="36478" y="22937"/>
                  </a:cubicBezTo>
                  <a:cubicBezTo>
                    <a:pt x="53254" y="22937"/>
                    <a:pt x="62082" y="14695"/>
                    <a:pt x="69317" y="9212"/>
                  </a:cubicBezTo>
                  <a:cubicBezTo>
                    <a:pt x="74914" y="4973"/>
                    <a:pt x="87746" y="1908"/>
                    <a:pt x="102435" y="1908"/>
                  </a:cubicBezTo>
                  <a:cubicBezTo>
                    <a:pt x="116147" y="1908"/>
                    <a:pt x="131475" y="4578"/>
                    <a:pt x="144046" y="11455"/>
                  </a:cubicBezTo>
                  <a:cubicBezTo>
                    <a:pt x="166014" y="23473"/>
                    <a:pt x="190391" y="28962"/>
                    <a:pt x="204581" y="28962"/>
                  </a:cubicBezTo>
                  <a:cubicBezTo>
                    <a:pt x="207208" y="28962"/>
                    <a:pt x="209486" y="28774"/>
                    <a:pt x="211334" y="28404"/>
                  </a:cubicBezTo>
                  <a:lnTo>
                    <a:pt x="21133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18"/>
            <p:cNvSpPr/>
            <p:nvPr/>
          </p:nvSpPr>
          <p:spPr>
            <a:xfrm rot="10800000" flipH="1">
              <a:off x="4656823" y="0"/>
              <a:ext cx="4487170" cy="1322827"/>
            </a:xfrm>
            <a:custGeom>
              <a:avLst/>
              <a:gdLst/>
              <a:ahLst/>
              <a:cxnLst/>
              <a:rect l="l" t="t" r="r" b="b"/>
              <a:pathLst>
                <a:path w="211335" h="62302" extrusionOk="0">
                  <a:moveTo>
                    <a:pt x="211335" y="0"/>
                  </a:moveTo>
                  <a:cubicBezTo>
                    <a:pt x="200514" y="1015"/>
                    <a:pt x="195020" y="32207"/>
                    <a:pt x="188173" y="43873"/>
                  </a:cubicBezTo>
                  <a:cubicBezTo>
                    <a:pt x="184850" y="49535"/>
                    <a:pt x="177285" y="52090"/>
                    <a:pt x="168929" y="52090"/>
                  </a:cubicBezTo>
                  <a:cubicBezTo>
                    <a:pt x="160068" y="52090"/>
                    <a:pt x="150318" y="49217"/>
                    <a:pt x="143791" y="44128"/>
                  </a:cubicBezTo>
                  <a:cubicBezTo>
                    <a:pt x="138187" y="39755"/>
                    <a:pt x="131145" y="37613"/>
                    <a:pt x="123279" y="37613"/>
                  </a:cubicBezTo>
                  <a:cubicBezTo>
                    <a:pt x="113351" y="37613"/>
                    <a:pt x="102110" y="41026"/>
                    <a:pt x="90790" y="47677"/>
                  </a:cubicBezTo>
                  <a:cubicBezTo>
                    <a:pt x="73839" y="57635"/>
                    <a:pt x="62376" y="59805"/>
                    <a:pt x="54478" y="59805"/>
                  </a:cubicBezTo>
                  <a:cubicBezTo>
                    <a:pt x="52924" y="59805"/>
                    <a:pt x="51507" y="59721"/>
                    <a:pt x="50214" y="59596"/>
                  </a:cubicBezTo>
                  <a:cubicBezTo>
                    <a:pt x="43110" y="58909"/>
                    <a:pt x="34558" y="50147"/>
                    <a:pt x="23995" y="50147"/>
                  </a:cubicBezTo>
                  <a:cubicBezTo>
                    <a:pt x="22867" y="50147"/>
                    <a:pt x="21716" y="50247"/>
                    <a:pt x="20542" y="50467"/>
                  </a:cubicBezTo>
                  <a:cubicBezTo>
                    <a:pt x="8370" y="52749"/>
                    <a:pt x="0" y="62301"/>
                    <a:pt x="0" y="62301"/>
                  </a:cubicBezTo>
                  <a:lnTo>
                    <a:pt x="211335" y="62301"/>
                  </a:lnTo>
                  <a:lnTo>
                    <a:pt x="21133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18"/>
            <p:cNvSpPr/>
            <p:nvPr/>
          </p:nvSpPr>
          <p:spPr>
            <a:xfrm rot="5400000">
              <a:off x="-501554" y="498437"/>
              <a:ext cx="1753625" cy="750426"/>
            </a:xfrm>
            <a:custGeom>
              <a:avLst/>
              <a:gdLst/>
              <a:ahLst/>
              <a:cxnLst/>
              <a:rect l="l" t="t" r="r" b="b"/>
              <a:pathLst>
                <a:path w="92564" h="39616" extrusionOk="0">
                  <a:moveTo>
                    <a:pt x="18139" y="1"/>
                  </a:moveTo>
                  <a:cubicBezTo>
                    <a:pt x="8181" y="1"/>
                    <a:pt x="0" y="6647"/>
                    <a:pt x="0" y="6647"/>
                  </a:cubicBezTo>
                  <a:lnTo>
                    <a:pt x="0" y="39616"/>
                  </a:lnTo>
                  <a:lnTo>
                    <a:pt x="92564" y="39616"/>
                  </a:lnTo>
                  <a:cubicBezTo>
                    <a:pt x="92564" y="39616"/>
                    <a:pt x="92391" y="25487"/>
                    <a:pt x="74930" y="25487"/>
                  </a:cubicBezTo>
                  <a:cubicBezTo>
                    <a:pt x="74426" y="25487"/>
                    <a:pt x="73908" y="25498"/>
                    <a:pt x="73375" y="25522"/>
                  </a:cubicBezTo>
                  <a:cubicBezTo>
                    <a:pt x="66280" y="25844"/>
                    <a:pt x="62023" y="31240"/>
                    <a:pt x="57822" y="34206"/>
                  </a:cubicBezTo>
                  <a:cubicBezTo>
                    <a:pt x="55291" y="35992"/>
                    <a:pt x="52707" y="36932"/>
                    <a:pt x="50241" y="36932"/>
                  </a:cubicBezTo>
                  <a:cubicBezTo>
                    <a:pt x="47104" y="36932"/>
                    <a:pt x="44159" y="35411"/>
                    <a:pt x="41760" y="32177"/>
                  </a:cubicBezTo>
                  <a:cubicBezTo>
                    <a:pt x="37871" y="26936"/>
                    <a:pt x="44068" y="14052"/>
                    <a:pt x="30797" y="4236"/>
                  </a:cubicBezTo>
                  <a:cubicBezTo>
                    <a:pt x="26572" y="1110"/>
                    <a:pt x="22207" y="1"/>
                    <a:pt x="181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18"/>
            <p:cNvSpPr/>
            <p:nvPr/>
          </p:nvSpPr>
          <p:spPr>
            <a:xfrm>
              <a:off x="-7" y="4386523"/>
              <a:ext cx="1753625" cy="750426"/>
            </a:xfrm>
            <a:custGeom>
              <a:avLst/>
              <a:gdLst/>
              <a:ahLst/>
              <a:cxnLst/>
              <a:rect l="l" t="t" r="r" b="b"/>
              <a:pathLst>
                <a:path w="92564" h="39616" extrusionOk="0">
                  <a:moveTo>
                    <a:pt x="18139" y="1"/>
                  </a:moveTo>
                  <a:cubicBezTo>
                    <a:pt x="8181" y="1"/>
                    <a:pt x="0" y="6647"/>
                    <a:pt x="0" y="6647"/>
                  </a:cubicBezTo>
                  <a:lnTo>
                    <a:pt x="0" y="39616"/>
                  </a:lnTo>
                  <a:lnTo>
                    <a:pt x="92564" y="39616"/>
                  </a:lnTo>
                  <a:cubicBezTo>
                    <a:pt x="92564" y="39616"/>
                    <a:pt x="92391" y="25487"/>
                    <a:pt x="74930" y="25487"/>
                  </a:cubicBezTo>
                  <a:cubicBezTo>
                    <a:pt x="74426" y="25487"/>
                    <a:pt x="73908" y="25498"/>
                    <a:pt x="73375" y="25522"/>
                  </a:cubicBezTo>
                  <a:cubicBezTo>
                    <a:pt x="66280" y="25844"/>
                    <a:pt x="62023" y="31240"/>
                    <a:pt x="57822" y="34206"/>
                  </a:cubicBezTo>
                  <a:cubicBezTo>
                    <a:pt x="55291" y="35992"/>
                    <a:pt x="52707" y="36932"/>
                    <a:pt x="50241" y="36932"/>
                  </a:cubicBezTo>
                  <a:cubicBezTo>
                    <a:pt x="47104" y="36932"/>
                    <a:pt x="44159" y="35411"/>
                    <a:pt x="41760" y="32177"/>
                  </a:cubicBezTo>
                  <a:cubicBezTo>
                    <a:pt x="37871" y="26936"/>
                    <a:pt x="44068" y="14052"/>
                    <a:pt x="30797" y="4236"/>
                  </a:cubicBezTo>
                  <a:cubicBezTo>
                    <a:pt x="26572" y="1110"/>
                    <a:pt x="22207" y="1"/>
                    <a:pt x="181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1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50" name="Google Shape;350;p19"/>
          <p:cNvSpPr txBox="1">
            <a:spLocks noGrp="1"/>
          </p:cNvSpPr>
          <p:nvPr>
            <p:ph type="subTitle" idx="1"/>
          </p:nvPr>
        </p:nvSpPr>
        <p:spPr>
          <a:xfrm>
            <a:off x="720041" y="2579823"/>
            <a:ext cx="2430900" cy="150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51" name="Google Shape;351;p19"/>
          <p:cNvSpPr txBox="1">
            <a:spLocks noGrp="1"/>
          </p:cNvSpPr>
          <p:nvPr>
            <p:ph type="subTitle" idx="2"/>
          </p:nvPr>
        </p:nvSpPr>
        <p:spPr>
          <a:xfrm>
            <a:off x="3356550" y="2579823"/>
            <a:ext cx="2430900" cy="150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52" name="Google Shape;352;p19"/>
          <p:cNvSpPr txBox="1">
            <a:spLocks noGrp="1"/>
          </p:cNvSpPr>
          <p:nvPr>
            <p:ph type="subTitle" idx="3"/>
          </p:nvPr>
        </p:nvSpPr>
        <p:spPr>
          <a:xfrm>
            <a:off x="5993059" y="2579825"/>
            <a:ext cx="2430900" cy="150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53" name="Google Shape;353;p19"/>
          <p:cNvSpPr txBox="1">
            <a:spLocks noGrp="1"/>
          </p:cNvSpPr>
          <p:nvPr>
            <p:ph type="subTitle" idx="4"/>
          </p:nvPr>
        </p:nvSpPr>
        <p:spPr>
          <a:xfrm>
            <a:off x="720041" y="2040350"/>
            <a:ext cx="2430900" cy="51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354" name="Google Shape;354;p19"/>
          <p:cNvSpPr txBox="1">
            <a:spLocks noGrp="1"/>
          </p:cNvSpPr>
          <p:nvPr>
            <p:ph type="subTitle" idx="5"/>
          </p:nvPr>
        </p:nvSpPr>
        <p:spPr>
          <a:xfrm>
            <a:off x="3356554" y="2040350"/>
            <a:ext cx="2430900" cy="51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355" name="Google Shape;355;p19"/>
          <p:cNvSpPr txBox="1">
            <a:spLocks noGrp="1"/>
          </p:cNvSpPr>
          <p:nvPr>
            <p:ph type="subTitle" idx="6"/>
          </p:nvPr>
        </p:nvSpPr>
        <p:spPr>
          <a:xfrm>
            <a:off x="5993059" y="2040350"/>
            <a:ext cx="2430900" cy="51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grpSp>
        <p:nvGrpSpPr>
          <p:cNvPr id="356" name="Google Shape;356;p19"/>
          <p:cNvGrpSpPr/>
          <p:nvPr/>
        </p:nvGrpSpPr>
        <p:grpSpPr>
          <a:xfrm>
            <a:off x="46" y="-76200"/>
            <a:ext cx="9150197" cy="5225979"/>
            <a:chOff x="46" y="-76200"/>
            <a:chExt cx="9150197" cy="5225979"/>
          </a:xfrm>
        </p:grpSpPr>
        <p:sp>
          <p:nvSpPr>
            <p:cNvPr id="357" name="Google Shape;357;p19"/>
            <p:cNvSpPr/>
            <p:nvPr/>
          </p:nvSpPr>
          <p:spPr>
            <a:xfrm flipH="1">
              <a:off x="138" y="-76200"/>
              <a:ext cx="4492454" cy="615681"/>
            </a:xfrm>
            <a:custGeom>
              <a:avLst/>
              <a:gdLst/>
              <a:ahLst/>
              <a:cxnLst/>
              <a:rect l="l" t="t" r="r" b="b"/>
              <a:pathLst>
                <a:path w="211335" h="28963" extrusionOk="0">
                  <a:moveTo>
                    <a:pt x="0" y="0"/>
                  </a:moveTo>
                  <a:cubicBezTo>
                    <a:pt x="0" y="0"/>
                    <a:pt x="10821" y="19612"/>
                    <a:pt x="30968" y="22656"/>
                  </a:cubicBezTo>
                  <a:cubicBezTo>
                    <a:pt x="32896" y="22847"/>
                    <a:pt x="34730" y="22937"/>
                    <a:pt x="36478" y="22937"/>
                  </a:cubicBezTo>
                  <a:cubicBezTo>
                    <a:pt x="53254" y="22937"/>
                    <a:pt x="62082" y="14695"/>
                    <a:pt x="69317" y="9212"/>
                  </a:cubicBezTo>
                  <a:cubicBezTo>
                    <a:pt x="74914" y="4973"/>
                    <a:pt x="87746" y="1908"/>
                    <a:pt x="102435" y="1908"/>
                  </a:cubicBezTo>
                  <a:cubicBezTo>
                    <a:pt x="116147" y="1908"/>
                    <a:pt x="131475" y="4578"/>
                    <a:pt x="144046" y="11455"/>
                  </a:cubicBezTo>
                  <a:cubicBezTo>
                    <a:pt x="166014" y="23473"/>
                    <a:pt x="190391" y="28962"/>
                    <a:pt x="204581" y="28962"/>
                  </a:cubicBezTo>
                  <a:cubicBezTo>
                    <a:pt x="207208" y="28962"/>
                    <a:pt x="209486" y="28774"/>
                    <a:pt x="211334" y="28404"/>
                  </a:cubicBezTo>
                  <a:lnTo>
                    <a:pt x="2113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19"/>
            <p:cNvSpPr/>
            <p:nvPr/>
          </p:nvSpPr>
          <p:spPr>
            <a:xfrm rot="5400000" flipH="1">
              <a:off x="-501554" y="3897698"/>
              <a:ext cx="1753625" cy="750426"/>
            </a:xfrm>
            <a:custGeom>
              <a:avLst/>
              <a:gdLst/>
              <a:ahLst/>
              <a:cxnLst/>
              <a:rect l="l" t="t" r="r" b="b"/>
              <a:pathLst>
                <a:path w="92564" h="39616" extrusionOk="0">
                  <a:moveTo>
                    <a:pt x="18139" y="1"/>
                  </a:moveTo>
                  <a:cubicBezTo>
                    <a:pt x="8181" y="1"/>
                    <a:pt x="0" y="6647"/>
                    <a:pt x="0" y="6647"/>
                  </a:cubicBezTo>
                  <a:lnTo>
                    <a:pt x="0" y="39616"/>
                  </a:lnTo>
                  <a:lnTo>
                    <a:pt x="92564" y="39616"/>
                  </a:lnTo>
                  <a:cubicBezTo>
                    <a:pt x="92564" y="39616"/>
                    <a:pt x="92391" y="25487"/>
                    <a:pt x="74930" y="25487"/>
                  </a:cubicBezTo>
                  <a:cubicBezTo>
                    <a:pt x="74426" y="25487"/>
                    <a:pt x="73908" y="25498"/>
                    <a:pt x="73375" y="25522"/>
                  </a:cubicBezTo>
                  <a:cubicBezTo>
                    <a:pt x="66280" y="25844"/>
                    <a:pt x="62023" y="31240"/>
                    <a:pt x="57822" y="34206"/>
                  </a:cubicBezTo>
                  <a:cubicBezTo>
                    <a:pt x="55291" y="35992"/>
                    <a:pt x="52707" y="36932"/>
                    <a:pt x="50241" y="36932"/>
                  </a:cubicBezTo>
                  <a:cubicBezTo>
                    <a:pt x="47104" y="36932"/>
                    <a:pt x="44159" y="35411"/>
                    <a:pt x="41760" y="32177"/>
                  </a:cubicBezTo>
                  <a:cubicBezTo>
                    <a:pt x="37871" y="26936"/>
                    <a:pt x="44068" y="14052"/>
                    <a:pt x="30797" y="4236"/>
                  </a:cubicBezTo>
                  <a:cubicBezTo>
                    <a:pt x="26572" y="1110"/>
                    <a:pt x="22207" y="1"/>
                    <a:pt x="181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19"/>
            <p:cNvSpPr/>
            <p:nvPr/>
          </p:nvSpPr>
          <p:spPr>
            <a:xfrm flipH="1">
              <a:off x="7946733" y="0"/>
              <a:ext cx="1203339" cy="889137"/>
            </a:xfrm>
            <a:custGeom>
              <a:avLst/>
              <a:gdLst/>
              <a:ahLst/>
              <a:cxnLst/>
              <a:rect l="l" t="t" r="r" b="b"/>
              <a:pathLst>
                <a:path w="77710" h="57410" extrusionOk="0">
                  <a:moveTo>
                    <a:pt x="1" y="0"/>
                  </a:moveTo>
                  <a:lnTo>
                    <a:pt x="1" y="54862"/>
                  </a:lnTo>
                  <a:cubicBezTo>
                    <a:pt x="1" y="54862"/>
                    <a:pt x="2361" y="57409"/>
                    <a:pt x="5982" y="57409"/>
                  </a:cubicBezTo>
                  <a:cubicBezTo>
                    <a:pt x="7269" y="57409"/>
                    <a:pt x="8715" y="57088"/>
                    <a:pt x="10272" y="56216"/>
                  </a:cubicBezTo>
                  <a:cubicBezTo>
                    <a:pt x="19022" y="51313"/>
                    <a:pt x="10516" y="38402"/>
                    <a:pt x="19022" y="35082"/>
                  </a:cubicBezTo>
                  <a:cubicBezTo>
                    <a:pt x="20275" y="34593"/>
                    <a:pt x="21380" y="34380"/>
                    <a:pt x="22379" y="34380"/>
                  </a:cubicBezTo>
                  <a:cubicBezTo>
                    <a:pt x="29143" y="34380"/>
                    <a:pt x="31072" y="44145"/>
                    <a:pt x="41524" y="44145"/>
                  </a:cubicBezTo>
                  <a:cubicBezTo>
                    <a:pt x="42338" y="44145"/>
                    <a:pt x="43204" y="44086"/>
                    <a:pt x="44128" y="43958"/>
                  </a:cubicBezTo>
                  <a:cubicBezTo>
                    <a:pt x="56047" y="42310"/>
                    <a:pt x="61626" y="34067"/>
                    <a:pt x="63149" y="24177"/>
                  </a:cubicBezTo>
                  <a:cubicBezTo>
                    <a:pt x="64986" y="12227"/>
                    <a:pt x="71877" y="354"/>
                    <a:pt x="7770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19"/>
            <p:cNvSpPr/>
            <p:nvPr/>
          </p:nvSpPr>
          <p:spPr>
            <a:xfrm>
              <a:off x="4663073" y="3826952"/>
              <a:ext cx="4487170" cy="1322827"/>
            </a:xfrm>
            <a:custGeom>
              <a:avLst/>
              <a:gdLst/>
              <a:ahLst/>
              <a:cxnLst/>
              <a:rect l="l" t="t" r="r" b="b"/>
              <a:pathLst>
                <a:path w="211335" h="62302" extrusionOk="0">
                  <a:moveTo>
                    <a:pt x="211335" y="0"/>
                  </a:moveTo>
                  <a:cubicBezTo>
                    <a:pt x="200514" y="1015"/>
                    <a:pt x="195020" y="32207"/>
                    <a:pt x="188173" y="43873"/>
                  </a:cubicBezTo>
                  <a:cubicBezTo>
                    <a:pt x="184850" y="49535"/>
                    <a:pt x="177285" y="52090"/>
                    <a:pt x="168929" y="52090"/>
                  </a:cubicBezTo>
                  <a:cubicBezTo>
                    <a:pt x="160068" y="52090"/>
                    <a:pt x="150318" y="49217"/>
                    <a:pt x="143791" y="44128"/>
                  </a:cubicBezTo>
                  <a:cubicBezTo>
                    <a:pt x="138187" y="39755"/>
                    <a:pt x="131145" y="37613"/>
                    <a:pt x="123279" y="37613"/>
                  </a:cubicBezTo>
                  <a:cubicBezTo>
                    <a:pt x="113351" y="37613"/>
                    <a:pt x="102110" y="41026"/>
                    <a:pt x="90790" y="47677"/>
                  </a:cubicBezTo>
                  <a:cubicBezTo>
                    <a:pt x="73839" y="57635"/>
                    <a:pt x="62376" y="59805"/>
                    <a:pt x="54478" y="59805"/>
                  </a:cubicBezTo>
                  <a:cubicBezTo>
                    <a:pt x="52924" y="59805"/>
                    <a:pt x="51507" y="59721"/>
                    <a:pt x="50214" y="59596"/>
                  </a:cubicBezTo>
                  <a:cubicBezTo>
                    <a:pt x="43110" y="58909"/>
                    <a:pt x="34558" y="50147"/>
                    <a:pt x="23995" y="50147"/>
                  </a:cubicBezTo>
                  <a:cubicBezTo>
                    <a:pt x="22867" y="50147"/>
                    <a:pt x="21716" y="50247"/>
                    <a:pt x="20542" y="50467"/>
                  </a:cubicBezTo>
                  <a:cubicBezTo>
                    <a:pt x="8370" y="52749"/>
                    <a:pt x="0" y="62301"/>
                    <a:pt x="0" y="62301"/>
                  </a:cubicBezTo>
                  <a:lnTo>
                    <a:pt x="211335" y="62301"/>
                  </a:lnTo>
                  <a:lnTo>
                    <a:pt x="21133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1" name="Google Shape;361;p19"/>
          <p:cNvGrpSpPr/>
          <p:nvPr/>
        </p:nvGrpSpPr>
        <p:grpSpPr>
          <a:xfrm>
            <a:off x="8160154" y="4346855"/>
            <a:ext cx="644086" cy="620449"/>
            <a:chOff x="4986625" y="2621000"/>
            <a:chExt cx="1166823" cy="1124002"/>
          </a:xfrm>
        </p:grpSpPr>
        <p:sp>
          <p:nvSpPr>
            <p:cNvPr id="362" name="Google Shape;362;p19"/>
            <p:cNvSpPr/>
            <p:nvPr/>
          </p:nvSpPr>
          <p:spPr>
            <a:xfrm>
              <a:off x="5426650" y="2621000"/>
              <a:ext cx="54499" cy="125293"/>
            </a:xfrm>
            <a:custGeom>
              <a:avLst/>
              <a:gdLst/>
              <a:ahLst/>
              <a:cxnLst/>
              <a:rect l="l" t="t" r="r" b="b"/>
              <a:pathLst>
                <a:path w="920" h="2115" fill="none" extrusionOk="0">
                  <a:moveTo>
                    <a:pt x="919" y="1"/>
                  </a:moveTo>
                  <a:lnTo>
                    <a:pt x="0" y="2115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19"/>
            <p:cNvSpPr/>
            <p:nvPr/>
          </p:nvSpPr>
          <p:spPr>
            <a:xfrm>
              <a:off x="5716801" y="2621000"/>
              <a:ext cx="70848" cy="174758"/>
            </a:xfrm>
            <a:custGeom>
              <a:avLst/>
              <a:gdLst/>
              <a:ahLst/>
              <a:cxnLst/>
              <a:rect l="l" t="t" r="r" b="b"/>
              <a:pathLst>
                <a:path w="1196" h="2950" fill="none" extrusionOk="0">
                  <a:moveTo>
                    <a:pt x="0" y="2950"/>
                  </a:moveTo>
                  <a:lnTo>
                    <a:pt x="1195" y="1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19"/>
            <p:cNvSpPr/>
            <p:nvPr/>
          </p:nvSpPr>
          <p:spPr>
            <a:xfrm>
              <a:off x="5253614" y="2795696"/>
              <a:ext cx="118771" cy="206451"/>
            </a:xfrm>
            <a:custGeom>
              <a:avLst/>
              <a:gdLst/>
              <a:ahLst/>
              <a:cxnLst/>
              <a:rect l="l" t="t" r="r" b="b"/>
              <a:pathLst>
                <a:path w="2005" h="3485" fill="none" extrusionOk="0">
                  <a:moveTo>
                    <a:pt x="1" y="1"/>
                  </a:moveTo>
                  <a:lnTo>
                    <a:pt x="2004" y="3485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19"/>
            <p:cNvSpPr/>
            <p:nvPr/>
          </p:nvSpPr>
          <p:spPr>
            <a:xfrm>
              <a:off x="5530436" y="2795696"/>
              <a:ext cx="148449" cy="206451"/>
            </a:xfrm>
            <a:custGeom>
              <a:avLst/>
              <a:gdLst/>
              <a:ahLst/>
              <a:cxnLst/>
              <a:rect l="l" t="t" r="r" b="b"/>
              <a:pathLst>
                <a:path w="2506" h="3485" fill="none" extrusionOk="0">
                  <a:moveTo>
                    <a:pt x="1" y="1"/>
                  </a:moveTo>
                  <a:lnTo>
                    <a:pt x="2505" y="3485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19"/>
            <p:cNvSpPr/>
            <p:nvPr/>
          </p:nvSpPr>
          <p:spPr>
            <a:xfrm>
              <a:off x="5787592" y="2795696"/>
              <a:ext cx="128605" cy="206451"/>
            </a:xfrm>
            <a:custGeom>
              <a:avLst/>
              <a:gdLst/>
              <a:ahLst/>
              <a:cxnLst/>
              <a:rect l="l" t="t" r="r" b="b"/>
              <a:pathLst>
                <a:path w="2171" h="3485" fill="none" extrusionOk="0">
                  <a:moveTo>
                    <a:pt x="0" y="3485"/>
                  </a:moveTo>
                  <a:lnTo>
                    <a:pt x="2170" y="1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19"/>
            <p:cNvSpPr/>
            <p:nvPr/>
          </p:nvSpPr>
          <p:spPr>
            <a:xfrm>
              <a:off x="4986625" y="3002084"/>
              <a:ext cx="153307" cy="59"/>
            </a:xfrm>
            <a:custGeom>
              <a:avLst/>
              <a:gdLst/>
              <a:ahLst/>
              <a:cxnLst/>
              <a:rect l="l" t="t" r="r" b="b"/>
              <a:pathLst>
                <a:path w="2588" h="1" fill="none" extrusionOk="0">
                  <a:moveTo>
                    <a:pt x="2588" y="1"/>
                  </a:moveTo>
                  <a:lnTo>
                    <a:pt x="1" y="1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19"/>
            <p:cNvSpPr/>
            <p:nvPr/>
          </p:nvSpPr>
          <p:spPr>
            <a:xfrm>
              <a:off x="5952808" y="3002084"/>
              <a:ext cx="200637" cy="50828"/>
            </a:xfrm>
            <a:custGeom>
              <a:avLst/>
              <a:gdLst/>
              <a:ahLst/>
              <a:cxnLst/>
              <a:rect l="l" t="t" r="r" b="b"/>
              <a:pathLst>
                <a:path w="3387" h="858" fill="none" extrusionOk="0">
                  <a:moveTo>
                    <a:pt x="0" y="1"/>
                  </a:moveTo>
                  <a:lnTo>
                    <a:pt x="3387" y="858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19"/>
            <p:cNvSpPr/>
            <p:nvPr/>
          </p:nvSpPr>
          <p:spPr>
            <a:xfrm>
              <a:off x="5530436" y="3112150"/>
              <a:ext cx="148449" cy="108824"/>
            </a:xfrm>
            <a:custGeom>
              <a:avLst/>
              <a:gdLst/>
              <a:ahLst/>
              <a:cxnLst/>
              <a:rect l="l" t="t" r="r" b="b"/>
              <a:pathLst>
                <a:path w="2506" h="1837" fill="none" extrusionOk="0">
                  <a:moveTo>
                    <a:pt x="1" y="1"/>
                  </a:moveTo>
                  <a:lnTo>
                    <a:pt x="2505" y="1837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19"/>
            <p:cNvSpPr/>
            <p:nvPr/>
          </p:nvSpPr>
          <p:spPr>
            <a:xfrm>
              <a:off x="5860929" y="3166472"/>
              <a:ext cx="183755" cy="59"/>
            </a:xfrm>
            <a:custGeom>
              <a:avLst/>
              <a:gdLst/>
              <a:ahLst/>
              <a:cxnLst/>
              <a:rect l="l" t="t" r="r" b="b"/>
              <a:pathLst>
                <a:path w="3102" h="1" fill="none" extrusionOk="0">
                  <a:moveTo>
                    <a:pt x="1" y="1"/>
                  </a:moveTo>
                  <a:lnTo>
                    <a:pt x="3102" y="1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19"/>
            <p:cNvSpPr/>
            <p:nvPr/>
          </p:nvSpPr>
          <p:spPr>
            <a:xfrm>
              <a:off x="5026196" y="3250592"/>
              <a:ext cx="227472" cy="59"/>
            </a:xfrm>
            <a:custGeom>
              <a:avLst/>
              <a:gdLst/>
              <a:ahLst/>
              <a:cxnLst/>
              <a:rect l="l" t="t" r="r" b="b"/>
              <a:pathLst>
                <a:path w="3840" h="1" fill="none" extrusionOk="0">
                  <a:moveTo>
                    <a:pt x="0" y="1"/>
                  </a:moveTo>
                  <a:lnTo>
                    <a:pt x="3840" y="1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19"/>
            <p:cNvSpPr/>
            <p:nvPr/>
          </p:nvSpPr>
          <p:spPr>
            <a:xfrm>
              <a:off x="5372328" y="3250592"/>
              <a:ext cx="108819" cy="207695"/>
            </a:xfrm>
            <a:custGeom>
              <a:avLst/>
              <a:gdLst/>
              <a:ahLst/>
              <a:cxnLst/>
              <a:rect l="l" t="t" r="r" b="b"/>
              <a:pathLst>
                <a:path w="1837" h="3506" fill="none" extrusionOk="0">
                  <a:moveTo>
                    <a:pt x="1836" y="1"/>
                  </a:moveTo>
                  <a:lnTo>
                    <a:pt x="0" y="3505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19"/>
            <p:cNvSpPr/>
            <p:nvPr/>
          </p:nvSpPr>
          <p:spPr>
            <a:xfrm>
              <a:off x="5716801" y="3299997"/>
              <a:ext cx="70848" cy="118717"/>
            </a:xfrm>
            <a:custGeom>
              <a:avLst/>
              <a:gdLst/>
              <a:ahLst/>
              <a:cxnLst/>
              <a:rect l="l" t="t" r="r" b="b"/>
              <a:pathLst>
                <a:path w="1196" h="2004" fill="none" extrusionOk="0">
                  <a:moveTo>
                    <a:pt x="1195" y="0"/>
                  </a:moveTo>
                  <a:lnTo>
                    <a:pt x="0" y="2004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19"/>
            <p:cNvSpPr/>
            <p:nvPr/>
          </p:nvSpPr>
          <p:spPr>
            <a:xfrm>
              <a:off x="5952808" y="3354378"/>
              <a:ext cx="131448" cy="64335"/>
            </a:xfrm>
            <a:custGeom>
              <a:avLst/>
              <a:gdLst/>
              <a:ahLst/>
              <a:cxnLst/>
              <a:rect l="l" t="t" r="r" b="b"/>
              <a:pathLst>
                <a:path w="2219" h="1086" fill="none" extrusionOk="0">
                  <a:moveTo>
                    <a:pt x="0" y="1086"/>
                  </a:moveTo>
                  <a:lnTo>
                    <a:pt x="2218" y="1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19"/>
            <p:cNvSpPr/>
            <p:nvPr/>
          </p:nvSpPr>
          <p:spPr>
            <a:xfrm>
              <a:off x="5530436" y="3418653"/>
              <a:ext cx="74225" cy="217589"/>
            </a:xfrm>
            <a:custGeom>
              <a:avLst/>
              <a:gdLst/>
              <a:ahLst/>
              <a:cxnLst/>
              <a:rect l="l" t="t" r="r" b="b"/>
              <a:pathLst>
                <a:path w="1253" h="3673" fill="none" extrusionOk="0">
                  <a:moveTo>
                    <a:pt x="1253" y="1"/>
                  </a:moveTo>
                  <a:lnTo>
                    <a:pt x="1" y="3673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19"/>
            <p:cNvSpPr/>
            <p:nvPr/>
          </p:nvSpPr>
          <p:spPr>
            <a:xfrm>
              <a:off x="5063339" y="3458224"/>
              <a:ext cx="111189" cy="69252"/>
            </a:xfrm>
            <a:custGeom>
              <a:avLst/>
              <a:gdLst/>
              <a:ahLst/>
              <a:cxnLst/>
              <a:rect l="l" t="t" r="r" b="b"/>
              <a:pathLst>
                <a:path w="1877" h="1169" fill="none" extrusionOk="0">
                  <a:moveTo>
                    <a:pt x="0" y="1169"/>
                  </a:moveTo>
                  <a:lnTo>
                    <a:pt x="1876" y="0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19"/>
            <p:cNvSpPr/>
            <p:nvPr/>
          </p:nvSpPr>
          <p:spPr>
            <a:xfrm>
              <a:off x="5826926" y="3458224"/>
              <a:ext cx="89271" cy="178016"/>
            </a:xfrm>
            <a:custGeom>
              <a:avLst/>
              <a:gdLst/>
              <a:ahLst/>
              <a:cxnLst/>
              <a:rect l="l" t="t" r="r" b="b"/>
              <a:pathLst>
                <a:path w="1507" h="3005" fill="none" extrusionOk="0">
                  <a:moveTo>
                    <a:pt x="1" y="0"/>
                  </a:moveTo>
                  <a:lnTo>
                    <a:pt x="1506" y="3005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19"/>
            <p:cNvSpPr/>
            <p:nvPr/>
          </p:nvSpPr>
          <p:spPr>
            <a:xfrm>
              <a:off x="6044628" y="3492879"/>
              <a:ext cx="108819" cy="143361"/>
            </a:xfrm>
            <a:custGeom>
              <a:avLst/>
              <a:gdLst/>
              <a:ahLst/>
              <a:cxnLst/>
              <a:rect l="l" t="t" r="r" b="b"/>
              <a:pathLst>
                <a:path w="1837" h="2420" fill="none" extrusionOk="0">
                  <a:moveTo>
                    <a:pt x="1837" y="0"/>
                  </a:moveTo>
                  <a:lnTo>
                    <a:pt x="1" y="2420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19"/>
            <p:cNvSpPr/>
            <p:nvPr/>
          </p:nvSpPr>
          <p:spPr>
            <a:xfrm>
              <a:off x="5312912" y="3636178"/>
              <a:ext cx="113795" cy="108824"/>
            </a:xfrm>
            <a:custGeom>
              <a:avLst/>
              <a:gdLst/>
              <a:ahLst/>
              <a:cxnLst/>
              <a:rect l="l" t="t" r="r" b="b"/>
              <a:pathLst>
                <a:path w="1921" h="1837" fill="none" extrusionOk="0">
                  <a:moveTo>
                    <a:pt x="1" y="1"/>
                  </a:moveTo>
                  <a:lnTo>
                    <a:pt x="1920" y="1837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19"/>
            <p:cNvSpPr/>
            <p:nvPr/>
          </p:nvSpPr>
          <p:spPr>
            <a:xfrm>
              <a:off x="5716801" y="3690619"/>
              <a:ext cx="110182" cy="54382"/>
            </a:xfrm>
            <a:custGeom>
              <a:avLst/>
              <a:gdLst/>
              <a:ahLst/>
              <a:cxnLst/>
              <a:rect l="l" t="t" r="r" b="b"/>
              <a:pathLst>
                <a:path w="1860" h="918" fill="none" extrusionOk="0">
                  <a:moveTo>
                    <a:pt x="0" y="1"/>
                  </a:moveTo>
                  <a:lnTo>
                    <a:pt x="1860" y="918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2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83" name="Google Shape;383;p20"/>
          <p:cNvSpPr txBox="1">
            <a:spLocks noGrp="1"/>
          </p:cNvSpPr>
          <p:nvPr>
            <p:ph type="subTitle" idx="1"/>
          </p:nvPr>
        </p:nvSpPr>
        <p:spPr>
          <a:xfrm>
            <a:off x="720000" y="1770102"/>
            <a:ext cx="3651900" cy="8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84" name="Google Shape;384;p20"/>
          <p:cNvSpPr txBox="1">
            <a:spLocks noGrp="1"/>
          </p:cNvSpPr>
          <p:nvPr>
            <p:ph type="subTitle" idx="2"/>
          </p:nvPr>
        </p:nvSpPr>
        <p:spPr>
          <a:xfrm>
            <a:off x="4772104" y="1770101"/>
            <a:ext cx="3651900" cy="8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85" name="Google Shape;385;p20"/>
          <p:cNvSpPr txBox="1">
            <a:spLocks noGrp="1"/>
          </p:cNvSpPr>
          <p:nvPr>
            <p:ph type="subTitle" idx="3"/>
          </p:nvPr>
        </p:nvSpPr>
        <p:spPr>
          <a:xfrm>
            <a:off x="720000" y="3381124"/>
            <a:ext cx="3651900" cy="8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86" name="Google Shape;386;p20"/>
          <p:cNvSpPr txBox="1">
            <a:spLocks noGrp="1"/>
          </p:cNvSpPr>
          <p:nvPr>
            <p:ph type="subTitle" idx="4"/>
          </p:nvPr>
        </p:nvSpPr>
        <p:spPr>
          <a:xfrm>
            <a:off x="4772101" y="3381127"/>
            <a:ext cx="3651900" cy="8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87" name="Google Shape;387;p20"/>
          <p:cNvSpPr txBox="1">
            <a:spLocks noGrp="1"/>
          </p:cNvSpPr>
          <p:nvPr>
            <p:ph type="subTitle" idx="5"/>
          </p:nvPr>
        </p:nvSpPr>
        <p:spPr>
          <a:xfrm>
            <a:off x="720000" y="1389350"/>
            <a:ext cx="36519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388" name="Google Shape;388;p20"/>
          <p:cNvSpPr txBox="1">
            <a:spLocks noGrp="1"/>
          </p:cNvSpPr>
          <p:nvPr>
            <p:ph type="subTitle" idx="6"/>
          </p:nvPr>
        </p:nvSpPr>
        <p:spPr>
          <a:xfrm>
            <a:off x="720000" y="3000438"/>
            <a:ext cx="36519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389" name="Google Shape;389;p20"/>
          <p:cNvSpPr txBox="1">
            <a:spLocks noGrp="1"/>
          </p:cNvSpPr>
          <p:nvPr>
            <p:ph type="subTitle" idx="7"/>
          </p:nvPr>
        </p:nvSpPr>
        <p:spPr>
          <a:xfrm>
            <a:off x="4772075" y="1389350"/>
            <a:ext cx="36519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390" name="Google Shape;390;p20"/>
          <p:cNvSpPr txBox="1">
            <a:spLocks noGrp="1"/>
          </p:cNvSpPr>
          <p:nvPr>
            <p:ph type="subTitle" idx="8"/>
          </p:nvPr>
        </p:nvSpPr>
        <p:spPr>
          <a:xfrm>
            <a:off x="4772072" y="3000441"/>
            <a:ext cx="36519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grpSp>
        <p:nvGrpSpPr>
          <p:cNvPr id="391" name="Google Shape;391;p20"/>
          <p:cNvGrpSpPr/>
          <p:nvPr/>
        </p:nvGrpSpPr>
        <p:grpSpPr>
          <a:xfrm>
            <a:off x="46" y="0"/>
            <a:ext cx="9150197" cy="5149779"/>
            <a:chOff x="46" y="0"/>
            <a:chExt cx="9150197" cy="5149779"/>
          </a:xfrm>
        </p:grpSpPr>
        <p:sp>
          <p:nvSpPr>
            <p:cNvPr id="392" name="Google Shape;392;p20"/>
            <p:cNvSpPr/>
            <p:nvPr/>
          </p:nvSpPr>
          <p:spPr>
            <a:xfrm rot="5400000">
              <a:off x="-501554" y="501599"/>
              <a:ext cx="1753625" cy="750426"/>
            </a:xfrm>
            <a:custGeom>
              <a:avLst/>
              <a:gdLst/>
              <a:ahLst/>
              <a:cxnLst/>
              <a:rect l="l" t="t" r="r" b="b"/>
              <a:pathLst>
                <a:path w="92564" h="39616" extrusionOk="0">
                  <a:moveTo>
                    <a:pt x="18139" y="1"/>
                  </a:moveTo>
                  <a:cubicBezTo>
                    <a:pt x="8181" y="1"/>
                    <a:pt x="0" y="6647"/>
                    <a:pt x="0" y="6647"/>
                  </a:cubicBezTo>
                  <a:lnTo>
                    <a:pt x="0" y="39616"/>
                  </a:lnTo>
                  <a:lnTo>
                    <a:pt x="92564" y="39616"/>
                  </a:lnTo>
                  <a:cubicBezTo>
                    <a:pt x="92564" y="39616"/>
                    <a:pt x="92391" y="25487"/>
                    <a:pt x="74930" y="25487"/>
                  </a:cubicBezTo>
                  <a:cubicBezTo>
                    <a:pt x="74426" y="25487"/>
                    <a:pt x="73908" y="25498"/>
                    <a:pt x="73375" y="25522"/>
                  </a:cubicBezTo>
                  <a:cubicBezTo>
                    <a:pt x="66280" y="25844"/>
                    <a:pt x="62023" y="31240"/>
                    <a:pt x="57822" y="34206"/>
                  </a:cubicBezTo>
                  <a:cubicBezTo>
                    <a:pt x="55291" y="35992"/>
                    <a:pt x="52707" y="36932"/>
                    <a:pt x="50241" y="36932"/>
                  </a:cubicBezTo>
                  <a:cubicBezTo>
                    <a:pt x="47104" y="36932"/>
                    <a:pt x="44159" y="35411"/>
                    <a:pt x="41760" y="32177"/>
                  </a:cubicBezTo>
                  <a:cubicBezTo>
                    <a:pt x="37871" y="26936"/>
                    <a:pt x="44068" y="14052"/>
                    <a:pt x="30797" y="4236"/>
                  </a:cubicBezTo>
                  <a:cubicBezTo>
                    <a:pt x="26572" y="1110"/>
                    <a:pt x="22207" y="1"/>
                    <a:pt x="181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20"/>
            <p:cNvSpPr/>
            <p:nvPr/>
          </p:nvSpPr>
          <p:spPr>
            <a:xfrm rot="10800000">
              <a:off x="217" y="4534042"/>
              <a:ext cx="4492454" cy="615681"/>
            </a:xfrm>
            <a:custGeom>
              <a:avLst/>
              <a:gdLst/>
              <a:ahLst/>
              <a:cxnLst/>
              <a:rect l="l" t="t" r="r" b="b"/>
              <a:pathLst>
                <a:path w="211335" h="28963" extrusionOk="0">
                  <a:moveTo>
                    <a:pt x="0" y="0"/>
                  </a:moveTo>
                  <a:cubicBezTo>
                    <a:pt x="0" y="0"/>
                    <a:pt x="10821" y="19612"/>
                    <a:pt x="30968" y="22656"/>
                  </a:cubicBezTo>
                  <a:cubicBezTo>
                    <a:pt x="32896" y="22847"/>
                    <a:pt x="34730" y="22937"/>
                    <a:pt x="36478" y="22937"/>
                  </a:cubicBezTo>
                  <a:cubicBezTo>
                    <a:pt x="53254" y="22937"/>
                    <a:pt x="62082" y="14695"/>
                    <a:pt x="69317" y="9212"/>
                  </a:cubicBezTo>
                  <a:cubicBezTo>
                    <a:pt x="74914" y="4973"/>
                    <a:pt x="87746" y="1908"/>
                    <a:pt x="102435" y="1908"/>
                  </a:cubicBezTo>
                  <a:cubicBezTo>
                    <a:pt x="116147" y="1908"/>
                    <a:pt x="131475" y="4578"/>
                    <a:pt x="144046" y="11455"/>
                  </a:cubicBezTo>
                  <a:cubicBezTo>
                    <a:pt x="166014" y="23473"/>
                    <a:pt x="190391" y="28962"/>
                    <a:pt x="204581" y="28962"/>
                  </a:cubicBezTo>
                  <a:cubicBezTo>
                    <a:pt x="207208" y="28962"/>
                    <a:pt x="209486" y="28774"/>
                    <a:pt x="211334" y="28404"/>
                  </a:cubicBezTo>
                  <a:lnTo>
                    <a:pt x="2113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20"/>
            <p:cNvSpPr/>
            <p:nvPr/>
          </p:nvSpPr>
          <p:spPr>
            <a:xfrm rot="10800000" flipH="1">
              <a:off x="4663073" y="0"/>
              <a:ext cx="4487170" cy="1322827"/>
            </a:xfrm>
            <a:custGeom>
              <a:avLst/>
              <a:gdLst/>
              <a:ahLst/>
              <a:cxnLst/>
              <a:rect l="l" t="t" r="r" b="b"/>
              <a:pathLst>
                <a:path w="211335" h="62302" extrusionOk="0">
                  <a:moveTo>
                    <a:pt x="211335" y="0"/>
                  </a:moveTo>
                  <a:cubicBezTo>
                    <a:pt x="200514" y="1015"/>
                    <a:pt x="195020" y="32207"/>
                    <a:pt x="188173" y="43873"/>
                  </a:cubicBezTo>
                  <a:cubicBezTo>
                    <a:pt x="184850" y="49535"/>
                    <a:pt x="177285" y="52090"/>
                    <a:pt x="168929" y="52090"/>
                  </a:cubicBezTo>
                  <a:cubicBezTo>
                    <a:pt x="160068" y="52090"/>
                    <a:pt x="150318" y="49217"/>
                    <a:pt x="143791" y="44128"/>
                  </a:cubicBezTo>
                  <a:cubicBezTo>
                    <a:pt x="138187" y="39755"/>
                    <a:pt x="131145" y="37613"/>
                    <a:pt x="123279" y="37613"/>
                  </a:cubicBezTo>
                  <a:cubicBezTo>
                    <a:pt x="113351" y="37613"/>
                    <a:pt x="102110" y="41026"/>
                    <a:pt x="90790" y="47677"/>
                  </a:cubicBezTo>
                  <a:cubicBezTo>
                    <a:pt x="73839" y="57635"/>
                    <a:pt x="62376" y="59805"/>
                    <a:pt x="54478" y="59805"/>
                  </a:cubicBezTo>
                  <a:cubicBezTo>
                    <a:pt x="52924" y="59805"/>
                    <a:pt x="51507" y="59721"/>
                    <a:pt x="50214" y="59596"/>
                  </a:cubicBezTo>
                  <a:cubicBezTo>
                    <a:pt x="43110" y="58909"/>
                    <a:pt x="34558" y="50147"/>
                    <a:pt x="23995" y="50147"/>
                  </a:cubicBezTo>
                  <a:cubicBezTo>
                    <a:pt x="22867" y="50147"/>
                    <a:pt x="21716" y="50247"/>
                    <a:pt x="20542" y="50467"/>
                  </a:cubicBezTo>
                  <a:cubicBezTo>
                    <a:pt x="8370" y="52749"/>
                    <a:pt x="0" y="62301"/>
                    <a:pt x="0" y="62301"/>
                  </a:cubicBezTo>
                  <a:lnTo>
                    <a:pt x="211335" y="62301"/>
                  </a:lnTo>
                  <a:lnTo>
                    <a:pt x="21133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20"/>
            <p:cNvSpPr/>
            <p:nvPr/>
          </p:nvSpPr>
          <p:spPr>
            <a:xfrm rot="10800000">
              <a:off x="7946812" y="4260642"/>
              <a:ext cx="1203339" cy="889137"/>
            </a:xfrm>
            <a:custGeom>
              <a:avLst/>
              <a:gdLst/>
              <a:ahLst/>
              <a:cxnLst/>
              <a:rect l="l" t="t" r="r" b="b"/>
              <a:pathLst>
                <a:path w="77710" h="57410" extrusionOk="0">
                  <a:moveTo>
                    <a:pt x="1" y="0"/>
                  </a:moveTo>
                  <a:lnTo>
                    <a:pt x="1" y="54862"/>
                  </a:lnTo>
                  <a:cubicBezTo>
                    <a:pt x="1" y="54862"/>
                    <a:pt x="2361" y="57409"/>
                    <a:pt x="5982" y="57409"/>
                  </a:cubicBezTo>
                  <a:cubicBezTo>
                    <a:pt x="7269" y="57409"/>
                    <a:pt x="8715" y="57088"/>
                    <a:pt x="10272" y="56216"/>
                  </a:cubicBezTo>
                  <a:cubicBezTo>
                    <a:pt x="19022" y="51313"/>
                    <a:pt x="10516" y="38402"/>
                    <a:pt x="19022" y="35082"/>
                  </a:cubicBezTo>
                  <a:cubicBezTo>
                    <a:pt x="20275" y="34593"/>
                    <a:pt x="21380" y="34380"/>
                    <a:pt x="22379" y="34380"/>
                  </a:cubicBezTo>
                  <a:cubicBezTo>
                    <a:pt x="29143" y="34380"/>
                    <a:pt x="31072" y="44145"/>
                    <a:pt x="41524" y="44145"/>
                  </a:cubicBezTo>
                  <a:cubicBezTo>
                    <a:pt x="42338" y="44145"/>
                    <a:pt x="43204" y="44086"/>
                    <a:pt x="44128" y="43958"/>
                  </a:cubicBezTo>
                  <a:cubicBezTo>
                    <a:pt x="56047" y="42310"/>
                    <a:pt x="61626" y="34067"/>
                    <a:pt x="63149" y="24177"/>
                  </a:cubicBezTo>
                  <a:cubicBezTo>
                    <a:pt x="64986" y="12227"/>
                    <a:pt x="71877" y="354"/>
                    <a:pt x="7770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6" name="Google Shape;396;p20"/>
          <p:cNvGrpSpPr/>
          <p:nvPr/>
        </p:nvGrpSpPr>
        <p:grpSpPr>
          <a:xfrm flipH="1">
            <a:off x="8108729" y="4394993"/>
            <a:ext cx="644086" cy="620449"/>
            <a:chOff x="4986625" y="2621000"/>
            <a:chExt cx="1166823" cy="1124002"/>
          </a:xfrm>
        </p:grpSpPr>
        <p:sp>
          <p:nvSpPr>
            <p:cNvPr id="397" name="Google Shape;397;p20"/>
            <p:cNvSpPr/>
            <p:nvPr/>
          </p:nvSpPr>
          <p:spPr>
            <a:xfrm>
              <a:off x="5026196" y="3250592"/>
              <a:ext cx="227472" cy="59"/>
            </a:xfrm>
            <a:custGeom>
              <a:avLst/>
              <a:gdLst/>
              <a:ahLst/>
              <a:cxnLst/>
              <a:rect l="l" t="t" r="r" b="b"/>
              <a:pathLst>
                <a:path w="3840" h="1" fill="none" extrusionOk="0">
                  <a:moveTo>
                    <a:pt x="0" y="1"/>
                  </a:moveTo>
                  <a:lnTo>
                    <a:pt x="3840" y="1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20"/>
            <p:cNvSpPr/>
            <p:nvPr/>
          </p:nvSpPr>
          <p:spPr>
            <a:xfrm>
              <a:off x="5253614" y="2795696"/>
              <a:ext cx="118771" cy="206451"/>
            </a:xfrm>
            <a:custGeom>
              <a:avLst/>
              <a:gdLst/>
              <a:ahLst/>
              <a:cxnLst/>
              <a:rect l="l" t="t" r="r" b="b"/>
              <a:pathLst>
                <a:path w="2005" h="3485" fill="none" extrusionOk="0">
                  <a:moveTo>
                    <a:pt x="1" y="1"/>
                  </a:moveTo>
                  <a:lnTo>
                    <a:pt x="2004" y="3485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20"/>
            <p:cNvSpPr/>
            <p:nvPr/>
          </p:nvSpPr>
          <p:spPr>
            <a:xfrm>
              <a:off x="5530436" y="2795696"/>
              <a:ext cx="148449" cy="206451"/>
            </a:xfrm>
            <a:custGeom>
              <a:avLst/>
              <a:gdLst/>
              <a:ahLst/>
              <a:cxnLst/>
              <a:rect l="l" t="t" r="r" b="b"/>
              <a:pathLst>
                <a:path w="2506" h="3485" fill="none" extrusionOk="0">
                  <a:moveTo>
                    <a:pt x="1" y="1"/>
                  </a:moveTo>
                  <a:lnTo>
                    <a:pt x="2505" y="3485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20"/>
            <p:cNvSpPr/>
            <p:nvPr/>
          </p:nvSpPr>
          <p:spPr>
            <a:xfrm>
              <a:off x="5372328" y="3250592"/>
              <a:ext cx="108819" cy="207695"/>
            </a:xfrm>
            <a:custGeom>
              <a:avLst/>
              <a:gdLst/>
              <a:ahLst/>
              <a:cxnLst/>
              <a:rect l="l" t="t" r="r" b="b"/>
              <a:pathLst>
                <a:path w="1837" h="3506" fill="none" extrusionOk="0">
                  <a:moveTo>
                    <a:pt x="1836" y="1"/>
                  </a:moveTo>
                  <a:lnTo>
                    <a:pt x="0" y="3505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20"/>
            <p:cNvSpPr/>
            <p:nvPr/>
          </p:nvSpPr>
          <p:spPr>
            <a:xfrm>
              <a:off x="4986625" y="3002084"/>
              <a:ext cx="153307" cy="59"/>
            </a:xfrm>
            <a:custGeom>
              <a:avLst/>
              <a:gdLst/>
              <a:ahLst/>
              <a:cxnLst/>
              <a:rect l="l" t="t" r="r" b="b"/>
              <a:pathLst>
                <a:path w="2588" h="1" fill="none" extrusionOk="0">
                  <a:moveTo>
                    <a:pt x="2588" y="1"/>
                  </a:moveTo>
                  <a:lnTo>
                    <a:pt x="1" y="1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20"/>
            <p:cNvSpPr/>
            <p:nvPr/>
          </p:nvSpPr>
          <p:spPr>
            <a:xfrm>
              <a:off x="5063339" y="3458224"/>
              <a:ext cx="111189" cy="69252"/>
            </a:xfrm>
            <a:custGeom>
              <a:avLst/>
              <a:gdLst/>
              <a:ahLst/>
              <a:cxnLst/>
              <a:rect l="l" t="t" r="r" b="b"/>
              <a:pathLst>
                <a:path w="1877" h="1169" fill="none" extrusionOk="0">
                  <a:moveTo>
                    <a:pt x="0" y="1169"/>
                  </a:moveTo>
                  <a:lnTo>
                    <a:pt x="1876" y="0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20"/>
            <p:cNvSpPr/>
            <p:nvPr/>
          </p:nvSpPr>
          <p:spPr>
            <a:xfrm>
              <a:off x="5530436" y="3112150"/>
              <a:ext cx="148449" cy="108824"/>
            </a:xfrm>
            <a:custGeom>
              <a:avLst/>
              <a:gdLst/>
              <a:ahLst/>
              <a:cxnLst/>
              <a:rect l="l" t="t" r="r" b="b"/>
              <a:pathLst>
                <a:path w="2506" h="1837" fill="none" extrusionOk="0">
                  <a:moveTo>
                    <a:pt x="1" y="1"/>
                  </a:moveTo>
                  <a:lnTo>
                    <a:pt x="2505" y="1837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20"/>
            <p:cNvSpPr/>
            <p:nvPr/>
          </p:nvSpPr>
          <p:spPr>
            <a:xfrm>
              <a:off x="5787592" y="2795696"/>
              <a:ext cx="128605" cy="206451"/>
            </a:xfrm>
            <a:custGeom>
              <a:avLst/>
              <a:gdLst/>
              <a:ahLst/>
              <a:cxnLst/>
              <a:rect l="l" t="t" r="r" b="b"/>
              <a:pathLst>
                <a:path w="2171" h="3485" fill="none" extrusionOk="0">
                  <a:moveTo>
                    <a:pt x="0" y="3485"/>
                  </a:moveTo>
                  <a:lnTo>
                    <a:pt x="2170" y="1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20"/>
            <p:cNvSpPr/>
            <p:nvPr/>
          </p:nvSpPr>
          <p:spPr>
            <a:xfrm>
              <a:off x="5860929" y="3166472"/>
              <a:ext cx="183755" cy="59"/>
            </a:xfrm>
            <a:custGeom>
              <a:avLst/>
              <a:gdLst/>
              <a:ahLst/>
              <a:cxnLst/>
              <a:rect l="l" t="t" r="r" b="b"/>
              <a:pathLst>
                <a:path w="3102" h="1" fill="none" extrusionOk="0">
                  <a:moveTo>
                    <a:pt x="1" y="1"/>
                  </a:moveTo>
                  <a:lnTo>
                    <a:pt x="3102" y="1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20"/>
            <p:cNvSpPr/>
            <p:nvPr/>
          </p:nvSpPr>
          <p:spPr>
            <a:xfrm>
              <a:off x="5826926" y="3458224"/>
              <a:ext cx="89271" cy="178016"/>
            </a:xfrm>
            <a:custGeom>
              <a:avLst/>
              <a:gdLst/>
              <a:ahLst/>
              <a:cxnLst/>
              <a:rect l="l" t="t" r="r" b="b"/>
              <a:pathLst>
                <a:path w="1507" h="3005" fill="none" extrusionOk="0">
                  <a:moveTo>
                    <a:pt x="1" y="0"/>
                  </a:moveTo>
                  <a:lnTo>
                    <a:pt x="1506" y="3005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20"/>
            <p:cNvSpPr/>
            <p:nvPr/>
          </p:nvSpPr>
          <p:spPr>
            <a:xfrm>
              <a:off x="5530436" y="3418653"/>
              <a:ext cx="74225" cy="217589"/>
            </a:xfrm>
            <a:custGeom>
              <a:avLst/>
              <a:gdLst/>
              <a:ahLst/>
              <a:cxnLst/>
              <a:rect l="l" t="t" r="r" b="b"/>
              <a:pathLst>
                <a:path w="1253" h="3673" fill="none" extrusionOk="0">
                  <a:moveTo>
                    <a:pt x="1253" y="1"/>
                  </a:moveTo>
                  <a:lnTo>
                    <a:pt x="1" y="3673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20"/>
            <p:cNvSpPr/>
            <p:nvPr/>
          </p:nvSpPr>
          <p:spPr>
            <a:xfrm>
              <a:off x="5312912" y="3636178"/>
              <a:ext cx="113795" cy="108824"/>
            </a:xfrm>
            <a:custGeom>
              <a:avLst/>
              <a:gdLst/>
              <a:ahLst/>
              <a:cxnLst/>
              <a:rect l="l" t="t" r="r" b="b"/>
              <a:pathLst>
                <a:path w="1921" h="1837" fill="none" extrusionOk="0">
                  <a:moveTo>
                    <a:pt x="1" y="1"/>
                  </a:moveTo>
                  <a:lnTo>
                    <a:pt x="1920" y="1837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20"/>
            <p:cNvSpPr/>
            <p:nvPr/>
          </p:nvSpPr>
          <p:spPr>
            <a:xfrm>
              <a:off x="5716801" y="3690619"/>
              <a:ext cx="110182" cy="54382"/>
            </a:xfrm>
            <a:custGeom>
              <a:avLst/>
              <a:gdLst/>
              <a:ahLst/>
              <a:cxnLst/>
              <a:rect l="l" t="t" r="r" b="b"/>
              <a:pathLst>
                <a:path w="1860" h="918" fill="none" extrusionOk="0">
                  <a:moveTo>
                    <a:pt x="0" y="1"/>
                  </a:moveTo>
                  <a:lnTo>
                    <a:pt x="1860" y="918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20"/>
            <p:cNvSpPr/>
            <p:nvPr/>
          </p:nvSpPr>
          <p:spPr>
            <a:xfrm>
              <a:off x="5952808" y="3354378"/>
              <a:ext cx="131448" cy="64335"/>
            </a:xfrm>
            <a:custGeom>
              <a:avLst/>
              <a:gdLst/>
              <a:ahLst/>
              <a:cxnLst/>
              <a:rect l="l" t="t" r="r" b="b"/>
              <a:pathLst>
                <a:path w="2219" h="1086" fill="none" extrusionOk="0">
                  <a:moveTo>
                    <a:pt x="0" y="1086"/>
                  </a:moveTo>
                  <a:lnTo>
                    <a:pt x="2218" y="1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20"/>
            <p:cNvSpPr/>
            <p:nvPr/>
          </p:nvSpPr>
          <p:spPr>
            <a:xfrm>
              <a:off x="5952808" y="3002084"/>
              <a:ext cx="200637" cy="50828"/>
            </a:xfrm>
            <a:custGeom>
              <a:avLst/>
              <a:gdLst/>
              <a:ahLst/>
              <a:cxnLst/>
              <a:rect l="l" t="t" r="r" b="b"/>
              <a:pathLst>
                <a:path w="3387" h="858" fill="none" extrusionOk="0">
                  <a:moveTo>
                    <a:pt x="0" y="1"/>
                  </a:moveTo>
                  <a:lnTo>
                    <a:pt x="3387" y="858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20"/>
            <p:cNvSpPr/>
            <p:nvPr/>
          </p:nvSpPr>
          <p:spPr>
            <a:xfrm>
              <a:off x="5716801" y="2621000"/>
              <a:ext cx="70848" cy="174758"/>
            </a:xfrm>
            <a:custGeom>
              <a:avLst/>
              <a:gdLst/>
              <a:ahLst/>
              <a:cxnLst/>
              <a:rect l="l" t="t" r="r" b="b"/>
              <a:pathLst>
                <a:path w="1196" h="2950" fill="none" extrusionOk="0">
                  <a:moveTo>
                    <a:pt x="0" y="2950"/>
                  </a:moveTo>
                  <a:lnTo>
                    <a:pt x="1195" y="1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20"/>
            <p:cNvSpPr/>
            <p:nvPr/>
          </p:nvSpPr>
          <p:spPr>
            <a:xfrm>
              <a:off x="5426650" y="2621000"/>
              <a:ext cx="54499" cy="125293"/>
            </a:xfrm>
            <a:custGeom>
              <a:avLst/>
              <a:gdLst/>
              <a:ahLst/>
              <a:cxnLst/>
              <a:rect l="l" t="t" r="r" b="b"/>
              <a:pathLst>
                <a:path w="920" h="2115" fill="none" extrusionOk="0">
                  <a:moveTo>
                    <a:pt x="919" y="1"/>
                  </a:moveTo>
                  <a:lnTo>
                    <a:pt x="0" y="2115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20"/>
            <p:cNvSpPr/>
            <p:nvPr/>
          </p:nvSpPr>
          <p:spPr>
            <a:xfrm>
              <a:off x="5716801" y="3299997"/>
              <a:ext cx="70848" cy="118717"/>
            </a:xfrm>
            <a:custGeom>
              <a:avLst/>
              <a:gdLst/>
              <a:ahLst/>
              <a:cxnLst/>
              <a:rect l="l" t="t" r="r" b="b"/>
              <a:pathLst>
                <a:path w="1196" h="2004" fill="none" extrusionOk="0">
                  <a:moveTo>
                    <a:pt x="1195" y="0"/>
                  </a:moveTo>
                  <a:lnTo>
                    <a:pt x="0" y="2004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20"/>
            <p:cNvSpPr/>
            <p:nvPr/>
          </p:nvSpPr>
          <p:spPr>
            <a:xfrm>
              <a:off x="6044628" y="3492879"/>
              <a:ext cx="108819" cy="143361"/>
            </a:xfrm>
            <a:custGeom>
              <a:avLst/>
              <a:gdLst/>
              <a:ahLst/>
              <a:cxnLst/>
              <a:rect l="l" t="t" r="r" b="b"/>
              <a:pathLst>
                <a:path w="1837" h="2420" fill="none" extrusionOk="0">
                  <a:moveTo>
                    <a:pt x="1837" y="0"/>
                  </a:moveTo>
                  <a:lnTo>
                    <a:pt x="1" y="2420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2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18" name="Google Shape;418;p21"/>
          <p:cNvSpPr txBox="1">
            <a:spLocks noGrp="1"/>
          </p:cNvSpPr>
          <p:nvPr>
            <p:ph type="subTitle" idx="1"/>
          </p:nvPr>
        </p:nvSpPr>
        <p:spPr>
          <a:xfrm>
            <a:off x="713025" y="1778277"/>
            <a:ext cx="2469300" cy="10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19" name="Google Shape;419;p21"/>
          <p:cNvSpPr txBox="1">
            <a:spLocks noGrp="1"/>
          </p:cNvSpPr>
          <p:nvPr>
            <p:ph type="subTitle" idx="2"/>
          </p:nvPr>
        </p:nvSpPr>
        <p:spPr>
          <a:xfrm>
            <a:off x="3282016" y="1778288"/>
            <a:ext cx="2579400" cy="10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20" name="Google Shape;420;p21"/>
          <p:cNvSpPr txBox="1">
            <a:spLocks noGrp="1"/>
          </p:cNvSpPr>
          <p:nvPr>
            <p:ph type="subTitle" idx="3"/>
          </p:nvPr>
        </p:nvSpPr>
        <p:spPr>
          <a:xfrm>
            <a:off x="713025" y="3379374"/>
            <a:ext cx="2469300" cy="10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21" name="Google Shape;421;p21"/>
          <p:cNvSpPr txBox="1">
            <a:spLocks noGrp="1"/>
          </p:cNvSpPr>
          <p:nvPr>
            <p:ph type="subTitle" idx="4"/>
          </p:nvPr>
        </p:nvSpPr>
        <p:spPr>
          <a:xfrm>
            <a:off x="3282025" y="3379376"/>
            <a:ext cx="2579400" cy="10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22" name="Google Shape;422;p21"/>
          <p:cNvSpPr txBox="1">
            <a:spLocks noGrp="1"/>
          </p:cNvSpPr>
          <p:nvPr>
            <p:ph type="subTitle" idx="5"/>
          </p:nvPr>
        </p:nvSpPr>
        <p:spPr>
          <a:xfrm>
            <a:off x="5961406" y="1778284"/>
            <a:ext cx="2469300" cy="10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23" name="Google Shape;423;p21"/>
          <p:cNvSpPr txBox="1">
            <a:spLocks noGrp="1"/>
          </p:cNvSpPr>
          <p:nvPr>
            <p:ph type="subTitle" idx="6"/>
          </p:nvPr>
        </p:nvSpPr>
        <p:spPr>
          <a:xfrm>
            <a:off x="5961425" y="3379374"/>
            <a:ext cx="2469300" cy="10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24" name="Google Shape;424;p21"/>
          <p:cNvSpPr txBox="1">
            <a:spLocks noGrp="1"/>
          </p:cNvSpPr>
          <p:nvPr>
            <p:ph type="subTitle" idx="7"/>
          </p:nvPr>
        </p:nvSpPr>
        <p:spPr>
          <a:xfrm>
            <a:off x="713025" y="1372250"/>
            <a:ext cx="2469300" cy="39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425" name="Google Shape;425;p21"/>
          <p:cNvSpPr txBox="1">
            <a:spLocks noGrp="1"/>
          </p:cNvSpPr>
          <p:nvPr>
            <p:ph type="subTitle" idx="8"/>
          </p:nvPr>
        </p:nvSpPr>
        <p:spPr>
          <a:xfrm>
            <a:off x="3282014" y="1372250"/>
            <a:ext cx="2577000" cy="39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426" name="Google Shape;426;p21"/>
          <p:cNvSpPr txBox="1">
            <a:spLocks noGrp="1"/>
          </p:cNvSpPr>
          <p:nvPr>
            <p:ph type="subTitle" idx="9"/>
          </p:nvPr>
        </p:nvSpPr>
        <p:spPr>
          <a:xfrm>
            <a:off x="5961403" y="1372250"/>
            <a:ext cx="2466900" cy="39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427" name="Google Shape;427;p21"/>
          <p:cNvSpPr txBox="1">
            <a:spLocks noGrp="1"/>
          </p:cNvSpPr>
          <p:nvPr>
            <p:ph type="subTitle" idx="13"/>
          </p:nvPr>
        </p:nvSpPr>
        <p:spPr>
          <a:xfrm>
            <a:off x="713025" y="2975798"/>
            <a:ext cx="2469300" cy="39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428" name="Google Shape;428;p21"/>
          <p:cNvSpPr txBox="1">
            <a:spLocks noGrp="1"/>
          </p:cNvSpPr>
          <p:nvPr>
            <p:ph type="subTitle" idx="14"/>
          </p:nvPr>
        </p:nvSpPr>
        <p:spPr>
          <a:xfrm>
            <a:off x="3282014" y="2975795"/>
            <a:ext cx="2577000" cy="39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429" name="Google Shape;429;p21"/>
          <p:cNvSpPr txBox="1">
            <a:spLocks noGrp="1"/>
          </p:cNvSpPr>
          <p:nvPr>
            <p:ph type="subTitle" idx="15"/>
          </p:nvPr>
        </p:nvSpPr>
        <p:spPr>
          <a:xfrm>
            <a:off x="5961403" y="2975792"/>
            <a:ext cx="2469300" cy="39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grpSp>
        <p:nvGrpSpPr>
          <p:cNvPr id="430" name="Google Shape;430;p21"/>
          <p:cNvGrpSpPr/>
          <p:nvPr/>
        </p:nvGrpSpPr>
        <p:grpSpPr>
          <a:xfrm>
            <a:off x="-3062" y="-76144"/>
            <a:ext cx="9150106" cy="5225923"/>
            <a:chOff x="-3062" y="-76144"/>
            <a:chExt cx="9150106" cy="5225923"/>
          </a:xfrm>
        </p:grpSpPr>
        <p:sp>
          <p:nvSpPr>
            <p:cNvPr id="431" name="Google Shape;431;p21"/>
            <p:cNvSpPr/>
            <p:nvPr/>
          </p:nvSpPr>
          <p:spPr>
            <a:xfrm rot="-5400000">
              <a:off x="7895018" y="3897754"/>
              <a:ext cx="1753625" cy="750426"/>
            </a:xfrm>
            <a:custGeom>
              <a:avLst/>
              <a:gdLst/>
              <a:ahLst/>
              <a:cxnLst/>
              <a:rect l="l" t="t" r="r" b="b"/>
              <a:pathLst>
                <a:path w="92564" h="39616" extrusionOk="0">
                  <a:moveTo>
                    <a:pt x="18139" y="1"/>
                  </a:moveTo>
                  <a:cubicBezTo>
                    <a:pt x="8181" y="1"/>
                    <a:pt x="0" y="6647"/>
                    <a:pt x="0" y="6647"/>
                  </a:cubicBezTo>
                  <a:lnTo>
                    <a:pt x="0" y="39616"/>
                  </a:lnTo>
                  <a:lnTo>
                    <a:pt x="92564" y="39616"/>
                  </a:lnTo>
                  <a:cubicBezTo>
                    <a:pt x="92564" y="39616"/>
                    <a:pt x="92391" y="25487"/>
                    <a:pt x="74930" y="25487"/>
                  </a:cubicBezTo>
                  <a:cubicBezTo>
                    <a:pt x="74426" y="25487"/>
                    <a:pt x="73908" y="25498"/>
                    <a:pt x="73375" y="25522"/>
                  </a:cubicBezTo>
                  <a:cubicBezTo>
                    <a:pt x="66280" y="25844"/>
                    <a:pt x="62023" y="31240"/>
                    <a:pt x="57822" y="34206"/>
                  </a:cubicBezTo>
                  <a:cubicBezTo>
                    <a:pt x="55291" y="35992"/>
                    <a:pt x="52707" y="36932"/>
                    <a:pt x="50241" y="36932"/>
                  </a:cubicBezTo>
                  <a:cubicBezTo>
                    <a:pt x="47104" y="36932"/>
                    <a:pt x="44159" y="35411"/>
                    <a:pt x="41760" y="32177"/>
                  </a:cubicBezTo>
                  <a:cubicBezTo>
                    <a:pt x="37871" y="26936"/>
                    <a:pt x="44068" y="14052"/>
                    <a:pt x="30797" y="4236"/>
                  </a:cubicBezTo>
                  <a:cubicBezTo>
                    <a:pt x="26572" y="1110"/>
                    <a:pt x="22207" y="1"/>
                    <a:pt x="181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21"/>
            <p:cNvSpPr/>
            <p:nvPr/>
          </p:nvSpPr>
          <p:spPr>
            <a:xfrm>
              <a:off x="4654419" y="-76144"/>
              <a:ext cx="4492454" cy="615681"/>
            </a:xfrm>
            <a:custGeom>
              <a:avLst/>
              <a:gdLst/>
              <a:ahLst/>
              <a:cxnLst/>
              <a:rect l="l" t="t" r="r" b="b"/>
              <a:pathLst>
                <a:path w="211335" h="28963" extrusionOk="0">
                  <a:moveTo>
                    <a:pt x="0" y="0"/>
                  </a:moveTo>
                  <a:cubicBezTo>
                    <a:pt x="0" y="0"/>
                    <a:pt x="10821" y="19612"/>
                    <a:pt x="30968" y="22656"/>
                  </a:cubicBezTo>
                  <a:cubicBezTo>
                    <a:pt x="32896" y="22847"/>
                    <a:pt x="34730" y="22937"/>
                    <a:pt x="36478" y="22937"/>
                  </a:cubicBezTo>
                  <a:cubicBezTo>
                    <a:pt x="53254" y="22937"/>
                    <a:pt x="62082" y="14695"/>
                    <a:pt x="69317" y="9212"/>
                  </a:cubicBezTo>
                  <a:cubicBezTo>
                    <a:pt x="74914" y="4973"/>
                    <a:pt x="87746" y="1908"/>
                    <a:pt x="102435" y="1908"/>
                  </a:cubicBezTo>
                  <a:cubicBezTo>
                    <a:pt x="116147" y="1908"/>
                    <a:pt x="131475" y="4578"/>
                    <a:pt x="144046" y="11455"/>
                  </a:cubicBezTo>
                  <a:cubicBezTo>
                    <a:pt x="166014" y="23473"/>
                    <a:pt x="190391" y="28962"/>
                    <a:pt x="204581" y="28962"/>
                  </a:cubicBezTo>
                  <a:cubicBezTo>
                    <a:pt x="207208" y="28962"/>
                    <a:pt x="209486" y="28774"/>
                    <a:pt x="211334" y="28404"/>
                  </a:cubicBezTo>
                  <a:lnTo>
                    <a:pt x="21133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21"/>
            <p:cNvSpPr/>
            <p:nvPr/>
          </p:nvSpPr>
          <p:spPr>
            <a:xfrm>
              <a:off x="-3062" y="0"/>
              <a:ext cx="1203339" cy="889137"/>
            </a:xfrm>
            <a:custGeom>
              <a:avLst/>
              <a:gdLst/>
              <a:ahLst/>
              <a:cxnLst/>
              <a:rect l="l" t="t" r="r" b="b"/>
              <a:pathLst>
                <a:path w="77710" h="57410" extrusionOk="0">
                  <a:moveTo>
                    <a:pt x="1" y="0"/>
                  </a:moveTo>
                  <a:lnTo>
                    <a:pt x="1" y="54862"/>
                  </a:lnTo>
                  <a:cubicBezTo>
                    <a:pt x="1" y="54862"/>
                    <a:pt x="2361" y="57409"/>
                    <a:pt x="5982" y="57409"/>
                  </a:cubicBezTo>
                  <a:cubicBezTo>
                    <a:pt x="7269" y="57409"/>
                    <a:pt x="8715" y="57088"/>
                    <a:pt x="10272" y="56216"/>
                  </a:cubicBezTo>
                  <a:cubicBezTo>
                    <a:pt x="19022" y="51313"/>
                    <a:pt x="10516" y="38402"/>
                    <a:pt x="19022" y="35082"/>
                  </a:cubicBezTo>
                  <a:cubicBezTo>
                    <a:pt x="20275" y="34593"/>
                    <a:pt x="21380" y="34380"/>
                    <a:pt x="22379" y="34380"/>
                  </a:cubicBezTo>
                  <a:cubicBezTo>
                    <a:pt x="29143" y="34380"/>
                    <a:pt x="31072" y="44145"/>
                    <a:pt x="41524" y="44145"/>
                  </a:cubicBezTo>
                  <a:cubicBezTo>
                    <a:pt x="42338" y="44145"/>
                    <a:pt x="43204" y="44086"/>
                    <a:pt x="44128" y="43958"/>
                  </a:cubicBezTo>
                  <a:cubicBezTo>
                    <a:pt x="56047" y="42310"/>
                    <a:pt x="61626" y="34067"/>
                    <a:pt x="63149" y="24177"/>
                  </a:cubicBezTo>
                  <a:cubicBezTo>
                    <a:pt x="64986" y="12227"/>
                    <a:pt x="71877" y="354"/>
                    <a:pt x="777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21"/>
            <p:cNvSpPr/>
            <p:nvPr/>
          </p:nvSpPr>
          <p:spPr>
            <a:xfrm flipH="1">
              <a:off x="46" y="3826952"/>
              <a:ext cx="4487170" cy="1322827"/>
            </a:xfrm>
            <a:custGeom>
              <a:avLst/>
              <a:gdLst/>
              <a:ahLst/>
              <a:cxnLst/>
              <a:rect l="l" t="t" r="r" b="b"/>
              <a:pathLst>
                <a:path w="211335" h="62302" extrusionOk="0">
                  <a:moveTo>
                    <a:pt x="211335" y="0"/>
                  </a:moveTo>
                  <a:cubicBezTo>
                    <a:pt x="200514" y="1015"/>
                    <a:pt x="195020" y="32207"/>
                    <a:pt x="188173" y="43873"/>
                  </a:cubicBezTo>
                  <a:cubicBezTo>
                    <a:pt x="184850" y="49535"/>
                    <a:pt x="177285" y="52090"/>
                    <a:pt x="168929" y="52090"/>
                  </a:cubicBezTo>
                  <a:cubicBezTo>
                    <a:pt x="160068" y="52090"/>
                    <a:pt x="150318" y="49217"/>
                    <a:pt x="143791" y="44128"/>
                  </a:cubicBezTo>
                  <a:cubicBezTo>
                    <a:pt x="138187" y="39755"/>
                    <a:pt x="131145" y="37613"/>
                    <a:pt x="123279" y="37613"/>
                  </a:cubicBezTo>
                  <a:cubicBezTo>
                    <a:pt x="113351" y="37613"/>
                    <a:pt x="102110" y="41026"/>
                    <a:pt x="90790" y="47677"/>
                  </a:cubicBezTo>
                  <a:cubicBezTo>
                    <a:pt x="73839" y="57635"/>
                    <a:pt x="62376" y="59805"/>
                    <a:pt x="54478" y="59805"/>
                  </a:cubicBezTo>
                  <a:cubicBezTo>
                    <a:pt x="52924" y="59805"/>
                    <a:pt x="51507" y="59721"/>
                    <a:pt x="50214" y="59596"/>
                  </a:cubicBezTo>
                  <a:cubicBezTo>
                    <a:pt x="43110" y="58909"/>
                    <a:pt x="34558" y="50147"/>
                    <a:pt x="23995" y="50147"/>
                  </a:cubicBezTo>
                  <a:cubicBezTo>
                    <a:pt x="22867" y="50147"/>
                    <a:pt x="21716" y="50247"/>
                    <a:pt x="20542" y="50467"/>
                  </a:cubicBezTo>
                  <a:cubicBezTo>
                    <a:pt x="8370" y="52749"/>
                    <a:pt x="0" y="62301"/>
                    <a:pt x="0" y="62301"/>
                  </a:cubicBezTo>
                  <a:lnTo>
                    <a:pt x="211335" y="62301"/>
                  </a:lnTo>
                  <a:lnTo>
                    <a:pt x="21133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5" name="Google Shape;435;p21"/>
          <p:cNvGrpSpPr/>
          <p:nvPr/>
        </p:nvGrpSpPr>
        <p:grpSpPr>
          <a:xfrm flipH="1">
            <a:off x="303079" y="4293768"/>
            <a:ext cx="644086" cy="620449"/>
            <a:chOff x="4986625" y="2621000"/>
            <a:chExt cx="1166823" cy="1124002"/>
          </a:xfrm>
        </p:grpSpPr>
        <p:sp>
          <p:nvSpPr>
            <p:cNvPr id="436" name="Google Shape;436;p21"/>
            <p:cNvSpPr/>
            <p:nvPr/>
          </p:nvSpPr>
          <p:spPr>
            <a:xfrm>
              <a:off x="5026196" y="3250592"/>
              <a:ext cx="227472" cy="59"/>
            </a:xfrm>
            <a:custGeom>
              <a:avLst/>
              <a:gdLst/>
              <a:ahLst/>
              <a:cxnLst/>
              <a:rect l="l" t="t" r="r" b="b"/>
              <a:pathLst>
                <a:path w="3840" h="1" fill="none" extrusionOk="0">
                  <a:moveTo>
                    <a:pt x="0" y="1"/>
                  </a:moveTo>
                  <a:lnTo>
                    <a:pt x="3840" y="1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21"/>
            <p:cNvSpPr/>
            <p:nvPr/>
          </p:nvSpPr>
          <p:spPr>
            <a:xfrm>
              <a:off x="5253614" y="2795696"/>
              <a:ext cx="118771" cy="206451"/>
            </a:xfrm>
            <a:custGeom>
              <a:avLst/>
              <a:gdLst/>
              <a:ahLst/>
              <a:cxnLst/>
              <a:rect l="l" t="t" r="r" b="b"/>
              <a:pathLst>
                <a:path w="2005" h="3485" fill="none" extrusionOk="0">
                  <a:moveTo>
                    <a:pt x="1" y="1"/>
                  </a:moveTo>
                  <a:lnTo>
                    <a:pt x="2004" y="3485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21"/>
            <p:cNvSpPr/>
            <p:nvPr/>
          </p:nvSpPr>
          <p:spPr>
            <a:xfrm>
              <a:off x="5530436" y="2795696"/>
              <a:ext cx="148449" cy="206451"/>
            </a:xfrm>
            <a:custGeom>
              <a:avLst/>
              <a:gdLst/>
              <a:ahLst/>
              <a:cxnLst/>
              <a:rect l="l" t="t" r="r" b="b"/>
              <a:pathLst>
                <a:path w="2506" h="3485" fill="none" extrusionOk="0">
                  <a:moveTo>
                    <a:pt x="1" y="1"/>
                  </a:moveTo>
                  <a:lnTo>
                    <a:pt x="2505" y="3485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21"/>
            <p:cNvSpPr/>
            <p:nvPr/>
          </p:nvSpPr>
          <p:spPr>
            <a:xfrm>
              <a:off x="5372328" y="3250592"/>
              <a:ext cx="108819" cy="207695"/>
            </a:xfrm>
            <a:custGeom>
              <a:avLst/>
              <a:gdLst/>
              <a:ahLst/>
              <a:cxnLst/>
              <a:rect l="l" t="t" r="r" b="b"/>
              <a:pathLst>
                <a:path w="1837" h="3506" fill="none" extrusionOk="0">
                  <a:moveTo>
                    <a:pt x="1836" y="1"/>
                  </a:moveTo>
                  <a:lnTo>
                    <a:pt x="0" y="3505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21"/>
            <p:cNvSpPr/>
            <p:nvPr/>
          </p:nvSpPr>
          <p:spPr>
            <a:xfrm>
              <a:off x="4986625" y="3002084"/>
              <a:ext cx="153307" cy="59"/>
            </a:xfrm>
            <a:custGeom>
              <a:avLst/>
              <a:gdLst/>
              <a:ahLst/>
              <a:cxnLst/>
              <a:rect l="l" t="t" r="r" b="b"/>
              <a:pathLst>
                <a:path w="2588" h="1" fill="none" extrusionOk="0">
                  <a:moveTo>
                    <a:pt x="2588" y="1"/>
                  </a:moveTo>
                  <a:lnTo>
                    <a:pt x="1" y="1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21"/>
            <p:cNvSpPr/>
            <p:nvPr/>
          </p:nvSpPr>
          <p:spPr>
            <a:xfrm>
              <a:off x="5063339" y="3458224"/>
              <a:ext cx="111189" cy="69252"/>
            </a:xfrm>
            <a:custGeom>
              <a:avLst/>
              <a:gdLst/>
              <a:ahLst/>
              <a:cxnLst/>
              <a:rect l="l" t="t" r="r" b="b"/>
              <a:pathLst>
                <a:path w="1877" h="1169" fill="none" extrusionOk="0">
                  <a:moveTo>
                    <a:pt x="0" y="1169"/>
                  </a:moveTo>
                  <a:lnTo>
                    <a:pt x="1876" y="0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21"/>
            <p:cNvSpPr/>
            <p:nvPr/>
          </p:nvSpPr>
          <p:spPr>
            <a:xfrm>
              <a:off x="5530436" y="3112150"/>
              <a:ext cx="148449" cy="108824"/>
            </a:xfrm>
            <a:custGeom>
              <a:avLst/>
              <a:gdLst/>
              <a:ahLst/>
              <a:cxnLst/>
              <a:rect l="l" t="t" r="r" b="b"/>
              <a:pathLst>
                <a:path w="2506" h="1837" fill="none" extrusionOk="0">
                  <a:moveTo>
                    <a:pt x="1" y="1"/>
                  </a:moveTo>
                  <a:lnTo>
                    <a:pt x="2505" y="1837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21"/>
            <p:cNvSpPr/>
            <p:nvPr/>
          </p:nvSpPr>
          <p:spPr>
            <a:xfrm>
              <a:off x="5787592" y="2795696"/>
              <a:ext cx="128605" cy="206451"/>
            </a:xfrm>
            <a:custGeom>
              <a:avLst/>
              <a:gdLst/>
              <a:ahLst/>
              <a:cxnLst/>
              <a:rect l="l" t="t" r="r" b="b"/>
              <a:pathLst>
                <a:path w="2171" h="3485" fill="none" extrusionOk="0">
                  <a:moveTo>
                    <a:pt x="0" y="3485"/>
                  </a:moveTo>
                  <a:lnTo>
                    <a:pt x="2170" y="1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21"/>
            <p:cNvSpPr/>
            <p:nvPr/>
          </p:nvSpPr>
          <p:spPr>
            <a:xfrm>
              <a:off x="5860929" y="3166472"/>
              <a:ext cx="183755" cy="59"/>
            </a:xfrm>
            <a:custGeom>
              <a:avLst/>
              <a:gdLst/>
              <a:ahLst/>
              <a:cxnLst/>
              <a:rect l="l" t="t" r="r" b="b"/>
              <a:pathLst>
                <a:path w="3102" h="1" fill="none" extrusionOk="0">
                  <a:moveTo>
                    <a:pt x="1" y="1"/>
                  </a:moveTo>
                  <a:lnTo>
                    <a:pt x="3102" y="1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21"/>
            <p:cNvSpPr/>
            <p:nvPr/>
          </p:nvSpPr>
          <p:spPr>
            <a:xfrm>
              <a:off x="5826926" y="3458224"/>
              <a:ext cx="89271" cy="178016"/>
            </a:xfrm>
            <a:custGeom>
              <a:avLst/>
              <a:gdLst/>
              <a:ahLst/>
              <a:cxnLst/>
              <a:rect l="l" t="t" r="r" b="b"/>
              <a:pathLst>
                <a:path w="1507" h="3005" fill="none" extrusionOk="0">
                  <a:moveTo>
                    <a:pt x="1" y="0"/>
                  </a:moveTo>
                  <a:lnTo>
                    <a:pt x="1506" y="3005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21"/>
            <p:cNvSpPr/>
            <p:nvPr/>
          </p:nvSpPr>
          <p:spPr>
            <a:xfrm>
              <a:off x="5530436" y="3418653"/>
              <a:ext cx="74225" cy="217589"/>
            </a:xfrm>
            <a:custGeom>
              <a:avLst/>
              <a:gdLst/>
              <a:ahLst/>
              <a:cxnLst/>
              <a:rect l="l" t="t" r="r" b="b"/>
              <a:pathLst>
                <a:path w="1253" h="3673" fill="none" extrusionOk="0">
                  <a:moveTo>
                    <a:pt x="1253" y="1"/>
                  </a:moveTo>
                  <a:lnTo>
                    <a:pt x="1" y="3673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21"/>
            <p:cNvSpPr/>
            <p:nvPr/>
          </p:nvSpPr>
          <p:spPr>
            <a:xfrm>
              <a:off x="5312912" y="3636178"/>
              <a:ext cx="113795" cy="108824"/>
            </a:xfrm>
            <a:custGeom>
              <a:avLst/>
              <a:gdLst/>
              <a:ahLst/>
              <a:cxnLst/>
              <a:rect l="l" t="t" r="r" b="b"/>
              <a:pathLst>
                <a:path w="1921" h="1837" fill="none" extrusionOk="0">
                  <a:moveTo>
                    <a:pt x="1" y="1"/>
                  </a:moveTo>
                  <a:lnTo>
                    <a:pt x="1920" y="1837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21"/>
            <p:cNvSpPr/>
            <p:nvPr/>
          </p:nvSpPr>
          <p:spPr>
            <a:xfrm>
              <a:off x="5716801" y="3690619"/>
              <a:ext cx="110182" cy="54382"/>
            </a:xfrm>
            <a:custGeom>
              <a:avLst/>
              <a:gdLst/>
              <a:ahLst/>
              <a:cxnLst/>
              <a:rect l="l" t="t" r="r" b="b"/>
              <a:pathLst>
                <a:path w="1860" h="918" fill="none" extrusionOk="0">
                  <a:moveTo>
                    <a:pt x="0" y="1"/>
                  </a:moveTo>
                  <a:lnTo>
                    <a:pt x="1860" y="918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21"/>
            <p:cNvSpPr/>
            <p:nvPr/>
          </p:nvSpPr>
          <p:spPr>
            <a:xfrm>
              <a:off x="5952808" y="3354378"/>
              <a:ext cx="131448" cy="64335"/>
            </a:xfrm>
            <a:custGeom>
              <a:avLst/>
              <a:gdLst/>
              <a:ahLst/>
              <a:cxnLst/>
              <a:rect l="l" t="t" r="r" b="b"/>
              <a:pathLst>
                <a:path w="2219" h="1086" fill="none" extrusionOk="0">
                  <a:moveTo>
                    <a:pt x="0" y="1086"/>
                  </a:moveTo>
                  <a:lnTo>
                    <a:pt x="2218" y="1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21"/>
            <p:cNvSpPr/>
            <p:nvPr/>
          </p:nvSpPr>
          <p:spPr>
            <a:xfrm>
              <a:off x="5952808" y="3002084"/>
              <a:ext cx="200637" cy="50828"/>
            </a:xfrm>
            <a:custGeom>
              <a:avLst/>
              <a:gdLst/>
              <a:ahLst/>
              <a:cxnLst/>
              <a:rect l="l" t="t" r="r" b="b"/>
              <a:pathLst>
                <a:path w="3387" h="858" fill="none" extrusionOk="0">
                  <a:moveTo>
                    <a:pt x="0" y="1"/>
                  </a:moveTo>
                  <a:lnTo>
                    <a:pt x="3387" y="858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21"/>
            <p:cNvSpPr/>
            <p:nvPr/>
          </p:nvSpPr>
          <p:spPr>
            <a:xfrm>
              <a:off x="5716801" y="2621000"/>
              <a:ext cx="70848" cy="174758"/>
            </a:xfrm>
            <a:custGeom>
              <a:avLst/>
              <a:gdLst/>
              <a:ahLst/>
              <a:cxnLst/>
              <a:rect l="l" t="t" r="r" b="b"/>
              <a:pathLst>
                <a:path w="1196" h="2950" fill="none" extrusionOk="0">
                  <a:moveTo>
                    <a:pt x="0" y="2950"/>
                  </a:moveTo>
                  <a:lnTo>
                    <a:pt x="1195" y="1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21"/>
            <p:cNvSpPr/>
            <p:nvPr/>
          </p:nvSpPr>
          <p:spPr>
            <a:xfrm>
              <a:off x="5426650" y="2621000"/>
              <a:ext cx="54499" cy="125293"/>
            </a:xfrm>
            <a:custGeom>
              <a:avLst/>
              <a:gdLst/>
              <a:ahLst/>
              <a:cxnLst/>
              <a:rect l="l" t="t" r="r" b="b"/>
              <a:pathLst>
                <a:path w="920" h="2115" fill="none" extrusionOk="0">
                  <a:moveTo>
                    <a:pt x="919" y="1"/>
                  </a:moveTo>
                  <a:lnTo>
                    <a:pt x="0" y="2115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21"/>
            <p:cNvSpPr/>
            <p:nvPr/>
          </p:nvSpPr>
          <p:spPr>
            <a:xfrm>
              <a:off x="5716801" y="3299997"/>
              <a:ext cx="70848" cy="118717"/>
            </a:xfrm>
            <a:custGeom>
              <a:avLst/>
              <a:gdLst/>
              <a:ahLst/>
              <a:cxnLst/>
              <a:rect l="l" t="t" r="r" b="b"/>
              <a:pathLst>
                <a:path w="1196" h="2004" fill="none" extrusionOk="0">
                  <a:moveTo>
                    <a:pt x="1195" y="0"/>
                  </a:moveTo>
                  <a:lnTo>
                    <a:pt x="0" y="2004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21"/>
            <p:cNvSpPr/>
            <p:nvPr/>
          </p:nvSpPr>
          <p:spPr>
            <a:xfrm>
              <a:off x="6044628" y="3492879"/>
              <a:ext cx="108819" cy="143361"/>
            </a:xfrm>
            <a:custGeom>
              <a:avLst/>
              <a:gdLst/>
              <a:ahLst/>
              <a:cxnLst/>
              <a:rect l="l" t="t" r="r" b="b"/>
              <a:pathLst>
                <a:path w="1837" h="2420" fill="none" extrusionOk="0">
                  <a:moveTo>
                    <a:pt x="1837" y="0"/>
                  </a:moveTo>
                  <a:lnTo>
                    <a:pt x="1" y="2420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22"/>
          <p:cNvSpPr txBox="1">
            <a:spLocks noGrp="1"/>
          </p:cNvSpPr>
          <p:nvPr>
            <p:ph type="title"/>
          </p:nvPr>
        </p:nvSpPr>
        <p:spPr>
          <a:xfrm>
            <a:off x="1910700" y="595575"/>
            <a:ext cx="5322600" cy="93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6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57" name="Google Shape;457;p22"/>
          <p:cNvSpPr txBox="1">
            <a:spLocks noGrp="1"/>
          </p:cNvSpPr>
          <p:nvPr>
            <p:ph type="subTitle" idx="1"/>
          </p:nvPr>
        </p:nvSpPr>
        <p:spPr>
          <a:xfrm>
            <a:off x="1910700" y="1654271"/>
            <a:ext cx="5322600" cy="102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grpSp>
        <p:nvGrpSpPr>
          <p:cNvPr id="458" name="Google Shape;458;p22"/>
          <p:cNvGrpSpPr/>
          <p:nvPr/>
        </p:nvGrpSpPr>
        <p:grpSpPr>
          <a:xfrm>
            <a:off x="-12" y="-24216"/>
            <a:ext cx="9150272" cy="5173940"/>
            <a:chOff x="-12" y="-24216"/>
            <a:chExt cx="9150272" cy="5173940"/>
          </a:xfrm>
        </p:grpSpPr>
        <p:sp>
          <p:nvSpPr>
            <p:cNvPr id="459" name="Google Shape;459;p22"/>
            <p:cNvSpPr/>
            <p:nvPr/>
          </p:nvSpPr>
          <p:spPr>
            <a:xfrm rot="5400000">
              <a:off x="-501612" y="501599"/>
              <a:ext cx="1753625" cy="750426"/>
            </a:xfrm>
            <a:custGeom>
              <a:avLst/>
              <a:gdLst/>
              <a:ahLst/>
              <a:cxnLst/>
              <a:rect l="l" t="t" r="r" b="b"/>
              <a:pathLst>
                <a:path w="92564" h="39616" extrusionOk="0">
                  <a:moveTo>
                    <a:pt x="18139" y="1"/>
                  </a:moveTo>
                  <a:cubicBezTo>
                    <a:pt x="8181" y="1"/>
                    <a:pt x="0" y="6647"/>
                    <a:pt x="0" y="6647"/>
                  </a:cubicBezTo>
                  <a:lnTo>
                    <a:pt x="0" y="39616"/>
                  </a:lnTo>
                  <a:lnTo>
                    <a:pt x="92564" y="39616"/>
                  </a:lnTo>
                  <a:cubicBezTo>
                    <a:pt x="92564" y="39616"/>
                    <a:pt x="92391" y="25487"/>
                    <a:pt x="74930" y="25487"/>
                  </a:cubicBezTo>
                  <a:cubicBezTo>
                    <a:pt x="74426" y="25487"/>
                    <a:pt x="73908" y="25498"/>
                    <a:pt x="73375" y="25522"/>
                  </a:cubicBezTo>
                  <a:cubicBezTo>
                    <a:pt x="66280" y="25844"/>
                    <a:pt x="62023" y="31240"/>
                    <a:pt x="57822" y="34206"/>
                  </a:cubicBezTo>
                  <a:cubicBezTo>
                    <a:pt x="55291" y="35992"/>
                    <a:pt x="52707" y="36932"/>
                    <a:pt x="50241" y="36932"/>
                  </a:cubicBezTo>
                  <a:cubicBezTo>
                    <a:pt x="47104" y="36932"/>
                    <a:pt x="44159" y="35411"/>
                    <a:pt x="41760" y="32177"/>
                  </a:cubicBezTo>
                  <a:cubicBezTo>
                    <a:pt x="37871" y="26936"/>
                    <a:pt x="44068" y="14052"/>
                    <a:pt x="30797" y="4236"/>
                  </a:cubicBezTo>
                  <a:cubicBezTo>
                    <a:pt x="26572" y="1110"/>
                    <a:pt x="22207" y="1"/>
                    <a:pt x="181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22"/>
            <p:cNvSpPr/>
            <p:nvPr/>
          </p:nvSpPr>
          <p:spPr>
            <a:xfrm rot="10800000">
              <a:off x="7946904" y="4254367"/>
              <a:ext cx="1203339" cy="889137"/>
            </a:xfrm>
            <a:custGeom>
              <a:avLst/>
              <a:gdLst/>
              <a:ahLst/>
              <a:cxnLst/>
              <a:rect l="l" t="t" r="r" b="b"/>
              <a:pathLst>
                <a:path w="77710" h="57410" extrusionOk="0">
                  <a:moveTo>
                    <a:pt x="1" y="0"/>
                  </a:moveTo>
                  <a:lnTo>
                    <a:pt x="1" y="54862"/>
                  </a:lnTo>
                  <a:cubicBezTo>
                    <a:pt x="1" y="54862"/>
                    <a:pt x="2361" y="57409"/>
                    <a:pt x="5982" y="57409"/>
                  </a:cubicBezTo>
                  <a:cubicBezTo>
                    <a:pt x="7269" y="57409"/>
                    <a:pt x="8715" y="57088"/>
                    <a:pt x="10272" y="56216"/>
                  </a:cubicBezTo>
                  <a:cubicBezTo>
                    <a:pt x="19022" y="51313"/>
                    <a:pt x="10516" y="38402"/>
                    <a:pt x="19022" y="35082"/>
                  </a:cubicBezTo>
                  <a:cubicBezTo>
                    <a:pt x="20275" y="34593"/>
                    <a:pt x="21380" y="34380"/>
                    <a:pt x="22379" y="34380"/>
                  </a:cubicBezTo>
                  <a:cubicBezTo>
                    <a:pt x="29143" y="34380"/>
                    <a:pt x="31072" y="44145"/>
                    <a:pt x="41524" y="44145"/>
                  </a:cubicBezTo>
                  <a:cubicBezTo>
                    <a:pt x="42338" y="44145"/>
                    <a:pt x="43204" y="44086"/>
                    <a:pt x="44128" y="43958"/>
                  </a:cubicBezTo>
                  <a:cubicBezTo>
                    <a:pt x="56047" y="42310"/>
                    <a:pt x="61626" y="34067"/>
                    <a:pt x="63149" y="24177"/>
                  </a:cubicBezTo>
                  <a:cubicBezTo>
                    <a:pt x="64986" y="12227"/>
                    <a:pt x="71877" y="354"/>
                    <a:pt x="7770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22"/>
            <p:cNvSpPr/>
            <p:nvPr/>
          </p:nvSpPr>
          <p:spPr>
            <a:xfrm rot="10800000" flipH="1">
              <a:off x="4663090" y="-24216"/>
              <a:ext cx="4487170" cy="1322827"/>
            </a:xfrm>
            <a:custGeom>
              <a:avLst/>
              <a:gdLst/>
              <a:ahLst/>
              <a:cxnLst/>
              <a:rect l="l" t="t" r="r" b="b"/>
              <a:pathLst>
                <a:path w="211335" h="62302" extrusionOk="0">
                  <a:moveTo>
                    <a:pt x="211335" y="0"/>
                  </a:moveTo>
                  <a:cubicBezTo>
                    <a:pt x="200514" y="1015"/>
                    <a:pt x="195020" y="32207"/>
                    <a:pt x="188173" y="43873"/>
                  </a:cubicBezTo>
                  <a:cubicBezTo>
                    <a:pt x="184850" y="49535"/>
                    <a:pt x="177285" y="52090"/>
                    <a:pt x="168929" y="52090"/>
                  </a:cubicBezTo>
                  <a:cubicBezTo>
                    <a:pt x="160068" y="52090"/>
                    <a:pt x="150318" y="49217"/>
                    <a:pt x="143791" y="44128"/>
                  </a:cubicBezTo>
                  <a:cubicBezTo>
                    <a:pt x="138187" y="39755"/>
                    <a:pt x="131145" y="37613"/>
                    <a:pt x="123279" y="37613"/>
                  </a:cubicBezTo>
                  <a:cubicBezTo>
                    <a:pt x="113351" y="37613"/>
                    <a:pt x="102110" y="41026"/>
                    <a:pt x="90790" y="47677"/>
                  </a:cubicBezTo>
                  <a:cubicBezTo>
                    <a:pt x="73839" y="57635"/>
                    <a:pt x="62376" y="59805"/>
                    <a:pt x="54478" y="59805"/>
                  </a:cubicBezTo>
                  <a:cubicBezTo>
                    <a:pt x="52924" y="59805"/>
                    <a:pt x="51507" y="59721"/>
                    <a:pt x="50214" y="59596"/>
                  </a:cubicBezTo>
                  <a:cubicBezTo>
                    <a:pt x="43110" y="58909"/>
                    <a:pt x="34558" y="50147"/>
                    <a:pt x="23995" y="50147"/>
                  </a:cubicBezTo>
                  <a:cubicBezTo>
                    <a:pt x="22867" y="50147"/>
                    <a:pt x="21716" y="50247"/>
                    <a:pt x="20542" y="50467"/>
                  </a:cubicBezTo>
                  <a:cubicBezTo>
                    <a:pt x="8370" y="52749"/>
                    <a:pt x="0" y="62301"/>
                    <a:pt x="0" y="62301"/>
                  </a:cubicBezTo>
                  <a:lnTo>
                    <a:pt x="211335" y="62301"/>
                  </a:lnTo>
                  <a:lnTo>
                    <a:pt x="21133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22"/>
            <p:cNvSpPr/>
            <p:nvPr/>
          </p:nvSpPr>
          <p:spPr>
            <a:xfrm rot="10800000">
              <a:off x="8" y="4534042"/>
              <a:ext cx="4492454" cy="615681"/>
            </a:xfrm>
            <a:custGeom>
              <a:avLst/>
              <a:gdLst/>
              <a:ahLst/>
              <a:cxnLst/>
              <a:rect l="l" t="t" r="r" b="b"/>
              <a:pathLst>
                <a:path w="211335" h="28963" extrusionOk="0">
                  <a:moveTo>
                    <a:pt x="0" y="0"/>
                  </a:moveTo>
                  <a:cubicBezTo>
                    <a:pt x="0" y="0"/>
                    <a:pt x="10821" y="19612"/>
                    <a:pt x="30968" y="22656"/>
                  </a:cubicBezTo>
                  <a:cubicBezTo>
                    <a:pt x="32896" y="22847"/>
                    <a:pt x="34730" y="22937"/>
                    <a:pt x="36478" y="22937"/>
                  </a:cubicBezTo>
                  <a:cubicBezTo>
                    <a:pt x="53254" y="22937"/>
                    <a:pt x="62082" y="14695"/>
                    <a:pt x="69317" y="9212"/>
                  </a:cubicBezTo>
                  <a:cubicBezTo>
                    <a:pt x="74914" y="4973"/>
                    <a:pt x="87746" y="1908"/>
                    <a:pt x="102435" y="1908"/>
                  </a:cubicBezTo>
                  <a:cubicBezTo>
                    <a:pt x="116147" y="1908"/>
                    <a:pt x="131475" y="4578"/>
                    <a:pt x="144046" y="11455"/>
                  </a:cubicBezTo>
                  <a:cubicBezTo>
                    <a:pt x="166014" y="23473"/>
                    <a:pt x="190391" y="28962"/>
                    <a:pt x="204581" y="28962"/>
                  </a:cubicBezTo>
                  <a:cubicBezTo>
                    <a:pt x="207208" y="28962"/>
                    <a:pt x="209486" y="28774"/>
                    <a:pt x="211334" y="28404"/>
                  </a:cubicBezTo>
                  <a:lnTo>
                    <a:pt x="21133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3" name="Google Shape;463;p22"/>
          <p:cNvGrpSpPr/>
          <p:nvPr/>
        </p:nvGrpSpPr>
        <p:grpSpPr>
          <a:xfrm flipH="1">
            <a:off x="209054" y="4293768"/>
            <a:ext cx="644086" cy="620449"/>
            <a:chOff x="4986625" y="2621000"/>
            <a:chExt cx="1166823" cy="1124002"/>
          </a:xfrm>
        </p:grpSpPr>
        <p:sp>
          <p:nvSpPr>
            <p:cNvPr id="464" name="Google Shape;464;p22"/>
            <p:cNvSpPr/>
            <p:nvPr/>
          </p:nvSpPr>
          <p:spPr>
            <a:xfrm>
              <a:off x="5026196" y="3250592"/>
              <a:ext cx="227472" cy="59"/>
            </a:xfrm>
            <a:custGeom>
              <a:avLst/>
              <a:gdLst/>
              <a:ahLst/>
              <a:cxnLst/>
              <a:rect l="l" t="t" r="r" b="b"/>
              <a:pathLst>
                <a:path w="3840" h="1" fill="none" extrusionOk="0">
                  <a:moveTo>
                    <a:pt x="0" y="1"/>
                  </a:moveTo>
                  <a:lnTo>
                    <a:pt x="3840" y="1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22"/>
            <p:cNvSpPr/>
            <p:nvPr/>
          </p:nvSpPr>
          <p:spPr>
            <a:xfrm>
              <a:off x="5253614" y="2795696"/>
              <a:ext cx="118771" cy="206451"/>
            </a:xfrm>
            <a:custGeom>
              <a:avLst/>
              <a:gdLst/>
              <a:ahLst/>
              <a:cxnLst/>
              <a:rect l="l" t="t" r="r" b="b"/>
              <a:pathLst>
                <a:path w="2005" h="3485" fill="none" extrusionOk="0">
                  <a:moveTo>
                    <a:pt x="1" y="1"/>
                  </a:moveTo>
                  <a:lnTo>
                    <a:pt x="2004" y="3485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22"/>
            <p:cNvSpPr/>
            <p:nvPr/>
          </p:nvSpPr>
          <p:spPr>
            <a:xfrm>
              <a:off x="5530436" y="2795696"/>
              <a:ext cx="148449" cy="206451"/>
            </a:xfrm>
            <a:custGeom>
              <a:avLst/>
              <a:gdLst/>
              <a:ahLst/>
              <a:cxnLst/>
              <a:rect l="l" t="t" r="r" b="b"/>
              <a:pathLst>
                <a:path w="2506" h="3485" fill="none" extrusionOk="0">
                  <a:moveTo>
                    <a:pt x="1" y="1"/>
                  </a:moveTo>
                  <a:lnTo>
                    <a:pt x="2505" y="3485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22"/>
            <p:cNvSpPr/>
            <p:nvPr/>
          </p:nvSpPr>
          <p:spPr>
            <a:xfrm>
              <a:off x="5372328" y="3250592"/>
              <a:ext cx="108819" cy="207695"/>
            </a:xfrm>
            <a:custGeom>
              <a:avLst/>
              <a:gdLst/>
              <a:ahLst/>
              <a:cxnLst/>
              <a:rect l="l" t="t" r="r" b="b"/>
              <a:pathLst>
                <a:path w="1837" h="3506" fill="none" extrusionOk="0">
                  <a:moveTo>
                    <a:pt x="1836" y="1"/>
                  </a:moveTo>
                  <a:lnTo>
                    <a:pt x="0" y="3505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22"/>
            <p:cNvSpPr/>
            <p:nvPr/>
          </p:nvSpPr>
          <p:spPr>
            <a:xfrm>
              <a:off x="4986625" y="3002084"/>
              <a:ext cx="153307" cy="59"/>
            </a:xfrm>
            <a:custGeom>
              <a:avLst/>
              <a:gdLst/>
              <a:ahLst/>
              <a:cxnLst/>
              <a:rect l="l" t="t" r="r" b="b"/>
              <a:pathLst>
                <a:path w="2588" h="1" fill="none" extrusionOk="0">
                  <a:moveTo>
                    <a:pt x="2588" y="1"/>
                  </a:moveTo>
                  <a:lnTo>
                    <a:pt x="1" y="1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22"/>
            <p:cNvSpPr/>
            <p:nvPr/>
          </p:nvSpPr>
          <p:spPr>
            <a:xfrm>
              <a:off x="5063339" y="3458224"/>
              <a:ext cx="111189" cy="69252"/>
            </a:xfrm>
            <a:custGeom>
              <a:avLst/>
              <a:gdLst/>
              <a:ahLst/>
              <a:cxnLst/>
              <a:rect l="l" t="t" r="r" b="b"/>
              <a:pathLst>
                <a:path w="1877" h="1169" fill="none" extrusionOk="0">
                  <a:moveTo>
                    <a:pt x="0" y="1169"/>
                  </a:moveTo>
                  <a:lnTo>
                    <a:pt x="1876" y="0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22"/>
            <p:cNvSpPr/>
            <p:nvPr/>
          </p:nvSpPr>
          <p:spPr>
            <a:xfrm>
              <a:off x="5530436" y="3112150"/>
              <a:ext cx="148449" cy="108824"/>
            </a:xfrm>
            <a:custGeom>
              <a:avLst/>
              <a:gdLst/>
              <a:ahLst/>
              <a:cxnLst/>
              <a:rect l="l" t="t" r="r" b="b"/>
              <a:pathLst>
                <a:path w="2506" h="1837" fill="none" extrusionOk="0">
                  <a:moveTo>
                    <a:pt x="1" y="1"/>
                  </a:moveTo>
                  <a:lnTo>
                    <a:pt x="2505" y="1837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22"/>
            <p:cNvSpPr/>
            <p:nvPr/>
          </p:nvSpPr>
          <p:spPr>
            <a:xfrm>
              <a:off x="5787592" y="2795696"/>
              <a:ext cx="128605" cy="206451"/>
            </a:xfrm>
            <a:custGeom>
              <a:avLst/>
              <a:gdLst/>
              <a:ahLst/>
              <a:cxnLst/>
              <a:rect l="l" t="t" r="r" b="b"/>
              <a:pathLst>
                <a:path w="2171" h="3485" fill="none" extrusionOk="0">
                  <a:moveTo>
                    <a:pt x="0" y="3485"/>
                  </a:moveTo>
                  <a:lnTo>
                    <a:pt x="2170" y="1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22"/>
            <p:cNvSpPr/>
            <p:nvPr/>
          </p:nvSpPr>
          <p:spPr>
            <a:xfrm>
              <a:off x="5860929" y="3166472"/>
              <a:ext cx="183755" cy="59"/>
            </a:xfrm>
            <a:custGeom>
              <a:avLst/>
              <a:gdLst/>
              <a:ahLst/>
              <a:cxnLst/>
              <a:rect l="l" t="t" r="r" b="b"/>
              <a:pathLst>
                <a:path w="3102" h="1" fill="none" extrusionOk="0">
                  <a:moveTo>
                    <a:pt x="1" y="1"/>
                  </a:moveTo>
                  <a:lnTo>
                    <a:pt x="3102" y="1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22"/>
            <p:cNvSpPr/>
            <p:nvPr/>
          </p:nvSpPr>
          <p:spPr>
            <a:xfrm>
              <a:off x="5826926" y="3458224"/>
              <a:ext cx="89271" cy="178016"/>
            </a:xfrm>
            <a:custGeom>
              <a:avLst/>
              <a:gdLst/>
              <a:ahLst/>
              <a:cxnLst/>
              <a:rect l="l" t="t" r="r" b="b"/>
              <a:pathLst>
                <a:path w="1507" h="3005" fill="none" extrusionOk="0">
                  <a:moveTo>
                    <a:pt x="1" y="0"/>
                  </a:moveTo>
                  <a:lnTo>
                    <a:pt x="1506" y="3005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22"/>
            <p:cNvSpPr/>
            <p:nvPr/>
          </p:nvSpPr>
          <p:spPr>
            <a:xfrm>
              <a:off x="5530436" y="3418653"/>
              <a:ext cx="74225" cy="217589"/>
            </a:xfrm>
            <a:custGeom>
              <a:avLst/>
              <a:gdLst/>
              <a:ahLst/>
              <a:cxnLst/>
              <a:rect l="l" t="t" r="r" b="b"/>
              <a:pathLst>
                <a:path w="1253" h="3673" fill="none" extrusionOk="0">
                  <a:moveTo>
                    <a:pt x="1253" y="1"/>
                  </a:moveTo>
                  <a:lnTo>
                    <a:pt x="1" y="3673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22"/>
            <p:cNvSpPr/>
            <p:nvPr/>
          </p:nvSpPr>
          <p:spPr>
            <a:xfrm>
              <a:off x="5312912" y="3636178"/>
              <a:ext cx="113795" cy="108824"/>
            </a:xfrm>
            <a:custGeom>
              <a:avLst/>
              <a:gdLst/>
              <a:ahLst/>
              <a:cxnLst/>
              <a:rect l="l" t="t" r="r" b="b"/>
              <a:pathLst>
                <a:path w="1921" h="1837" fill="none" extrusionOk="0">
                  <a:moveTo>
                    <a:pt x="1" y="1"/>
                  </a:moveTo>
                  <a:lnTo>
                    <a:pt x="1920" y="1837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22"/>
            <p:cNvSpPr/>
            <p:nvPr/>
          </p:nvSpPr>
          <p:spPr>
            <a:xfrm>
              <a:off x="5716801" y="3690619"/>
              <a:ext cx="110182" cy="54382"/>
            </a:xfrm>
            <a:custGeom>
              <a:avLst/>
              <a:gdLst/>
              <a:ahLst/>
              <a:cxnLst/>
              <a:rect l="l" t="t" r="r" b="b"/>
              <a:pathLst>
                <a:path w="1860" h="918" fill="none" extrusionOk="0">
                  <a:moveTo>
                    <a:pt x="0" y="1"/>
                  </a:moveTo>
                  <a:lnTo>
                    <a:pt x="1860" y="918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22"/>
            <p:cNvSpPr/>
            <p:nvPr/>
          </p:nvSpPr>
          <p:spPr>
            <a:xfrm>
              <a:off x="5952808" y="3354378"/>
              <a:ext cx="131448" cy="64335"/>
            </a:xfrm>
            <a:custGeom>
              <a:avLst/>
              <a:gdLst/>
              <a:ahLst/>
              <a:cxnLst/>
              <a:rect l="l" t="t" r="r" b="b"/>
              <a:pathLst>
                <a:path w="2219" h="1086" fill="none" extrusionOk="0">
                  <a:moveTo>
                    <a:pt x="0" y="1086"/>
                  </a:moveTo>
                  <a:lnTo>
                    <a:pt x="2218" y="1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22"/>
            <p:cNvSpPr/>
            <p:nvPr/>
          </p:nvSpPr>
          <p:spPr>
            <a:xfrm>
              <a:off x="5952808" y="3002084"/>
              <a:ext cx="200637" cy="50828"/>
            </a:xfrm>
            <a:custGeom>
              <a:avLst/>
              <a:gdLst/>
              <a:ahLst/>
              <a:cxnLst/>
              <a:rect l="l" t="t" r="r" b="b"/>
              <a:pathLst>
                <a:path w="3387" h="858" fill="none" extrusionOk="0">
                  <a:moveTo>
                    <a:pt x="0" y="1"/>
                  </a:moveTo>
                  <a:lnTo>
                    <a:pt x="3387" y="858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22"/>
            <p:cNvSpPr/>
            <p:nvPr/>
          </p:nvSpPr>
          <p:spPr>
            <a:xfrm>
              <a:off x="5716801" y="2621000"/>
              <a:ext cx="70848" cy="174758"/>
            </a:xfrm>
            <a:custGeom>
              <a:avLst/>
              <a:gdLst/>
              <a:ahLst/>
              <a:cxnLst/>
              <a:rect l="l" t="t" r="r" b="b"/>
              <a:pathLst>
                <a:path w="1196" h="2950" fill="none" extrusionOk="0">
                  <a:moveTo>
                    <a:pt x="0" y="2950"/>
                  </a:moveTo>
                  <a:lnTo>
                    <a:pt x="1195" y="1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22"/>
            <p:cNvSpPr/>
            <p:nvPr/>
          </p:nvSpPr>
          <p:spPr>
            <a:xfrm>
              <a:off x="5426650" y="2621000"/>
              <a:ext cx="54499" cy="125293"/>
            </a:xfrm>
            <a:custGeom>
              <a:avLst/>
              <a:gdLst/>
              <a:ahLst/>
              <a:cxnLst/>
              <a:rect l="l" t="t" r="r" b="b"/>
              <a:pathLst>
                <a:path w="920" h="2115" fill="none" extrusionOk="0">
                  <a:moveTo>
                    <a:pt x="919" y="1"/>
                  </a:moveTo>
                  <a:lnTo>
                    <a:pt x="0" y="2115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22"/>
            <p:cNvSpPr/>
            <p:nvPr/>
          </p:nvSpPr>
          <p:spPr>
            <a:xfrm>
              <a:off x="5716801" y="3299997"/>
              <a:ext cx="70848" cy="118717"/>
            </a:xfrm>
            <a:custGeom>
              <a:avLst/>
              <a:gdLst/>
              <a:ahLst/>
              <a:cxnLst/>
              <a:rect l="l" t="t" r="r" b="b"/>
              <a:pathLst>
                <a:path w="1196" h="2004" fill="none" extrusionOk="0">
                  <a:moveTo>
                    <a:pt x="1195" y="0"/>
                  </a:moveTo>
                  <a:lnTo>
                    <a:pt x="0" y="2004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22"/>
            <p:cNvSpPr/>
            <p:nvPr/>
          </p:nvSpPr>
          <p:spPr>
            <a:xfrm>
              <a:off x="6044628" y="3492879"/>
              <a:ext cx="108819" cy="143361"/>
            </a:xfrm>
            <a:custGeom>
              <a:avLst/>
              <a:gdLst/>
              <a:ahLst/>
              <a:cxnLst/>
              <a:rect l="l" t="t" r="r" b="b"/>
              <a:pathLst>
                <a:path w="1837" h="2420" fill="none" extrusionOk="0">
                  <a:moveTo>
                    <a:pt x="1837" y="0"/>
                  </a:moveTo>
                  <a:lnTo>
                    <a:pt x="1" y="2420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3" name="Google Shape;483;p22"/>
          <p:cNvGrpSpPr/>
          <p:nvPr/>
        </p:nvGrpSpPr>
        <p:grpSpPr>
          <a:xfrm flipH="1">
            <a:off x="8140279" y="156630"/>
            <a:ext cx="644086" cy="620449"/>
            <a:chOff x="4986625" y="2621000"/>
            <a:chExt cx="1166823" cy="1124002"/>
          </a:xfrm>
        </p:grpSpPr>
        <p:sp>
          <p:nvSpPr>
            <p:cNvPr id="484" name="Google Shape;484;p22"/>
            <p:cNvSpPr/>
            <p:nvPr/>
          </p:nvSpPr>
          <p:spPr>
            <a:xfrm>
              <a:off x="5026196" y="3250592"/>
              <a:ext cx="227472" cy="59"/>
            </a:xfrm>
            <a:custGeom>
              <a:avLst/>
              <a:gdLst/>
              <a:ahLst/>
              <a:cxnLst/>
              <a:rect l="l" t="t" r="r" b="b"/>
              <a:pathLst>
                <a:path w="3840" h="1" fill="none" extrusionOk="0">
                  <a:moveTo>
                    <a:pt x="0" y="1"/>
                  </a:moveTo>
                  <a:lnTo>
                    <a:pt x="3840" y="1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22"/>
            <p:cNvSpPr/>
            <p:nvPr/>
          </p:nvSpPr>
          <p:spPr>
            <a:xfrm>
              <a:off x="5253614" y="2795696"/>
              <a:ext cx="118771" cy="206451"/>
            </a:xfrm>
            <a:custGeom>
              <a:avLst/>
              <a:gdLst/>
              <a:ahLst/>
              <a:cxnLst/>
              <a:rect l="l" t="t" r="r" b="b"/>
              <a:pathLst>
                <a:path w="2005" h="3485" fill="none" extrusionOk="0">
                  <a:moveTo>
                    <a:pt x="1" y="1"/>
                  </a:moveTo>
                  <a:lnTo>
                    <a:pt x="2004" y="3485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22"/>
            <p:cNvSpPr/>
            <p:nvPr/>
          </p:nvSpPr>
          <p:spPr>
            <a:xfrm>
              <a:off x="5530436" y="2795696"/>
              <a:ext cx="148449" cy="206451"/>
            </a:xfrm>
            <a:custGeom>
              <a:avLst/>
              <a:gdLst/>
              <a:ahLst/>
              <a:cxnLst/>
              <a:rect l="l" t="t" r="r" b="b"/>
              <a:pathLst>
                <a:path w="2506" h="3485" fill="none" extrusionOk="0">
                  <a:moveTo>
                    <a:pt x="1" y="1"/>
                  </a:moveTo>
                  <a:lnTo>
                    <a:pt x="2505" y="3485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22"/>
            <p:cNvSpPr/>
            <p:nvPr/>
          </p:nvSpPr>
          <p:spPr>
            <a:xfrm>
              <a:off x="5372328" y="3250592"/>
              <a:ext cx="108819" cy="207695"/>
            </a:xfrm>
            <a:custGeom>
              <a:avLst/>
              <a:gdLst/>
              <a:ahLst/>
              <a:cxnLst/>
              <a:rect l="l" t="t" r="r" b="b"/>
              <a:pathLst>
                <a:path w="1837" h="3506" fill="none" extrusionOk="0">
                  <a:moveTo>
                    <a:pt x="1836" y="1"/>
                  </a:moveTo>
                  <a:lnTo>
                    <a:pt x="0" y="3505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22"/>
            <p:cNvSpPr/>
            <p:nvPr/>
          </p:nvSpPr>
          <p:spPr>
            <a:xfrm>
              <a:off x="4986625" y="3002084"/>
              <a:ext cx="153307" cy="59"/>
            </a:xfrm>
            <a:custGeom>
              <a:avLst/>
              <a:gdLst/>
              <a:ahLst/>
              <a:cxnLst/>
              <a:rect l="l" t="t" r="r" b="b"/>
              <a:pathLst>
                <a:path w="2588" h="1" fill="none" extrusionOk="0">
                  <a:moveTo>
                    <a:pt x="2588" y="1"/>
                  </a:moveTo>
                  <a:lnTo>
                    <a:pt x="1" y="1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22"/>
            <p:cNvSpPr/>
            <p:nvPr/>
          </p:nvSpPr>
          <p:spPr>
            <a:xfrm>
              <a:off x="5063339" y="3458224"/>
              <a:ext cx="111189" cy="69252"/>
            </a:xfrm>
            <a:custGeom>
              <a:avLst/>
              <a:gdLst/>
              <a:ahLst/>
              <a:cxnLst/>
              <a:rect l="l" t="t" r="r" b="b"/>
              <a:pathLst>
                <a:path w="1877" h="1169" fill="none" extrusionOk="0">
                  <a:moveTo>
                    <a:pt x="0" y="1169"/>
                  </a:moveTo>
                  <a:lnTo>
                    <a:pt x="1876" y="0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22"/>
            <p:cNvSpPr/>
            <p:nvPr/>
          </p:nvSpPr>
          <p:spPr>
            <a:xfrm>
              <a:off x="5530436" y="3112150"/>
              <a:ext cx="148449" cy="108824"/>
            </a:xfrm>
            <a:custGeom>
              <a:avLst/>
              <a:gdLst/>
              <a:ahLst/>
              <a:cxnLst/>
              <a:rect l="l" t="t" r="r" b="b"/>
              <a:pathLst>
                <a:path w="2506" h="1837" fill="none" extrusionOk="0">
                  <a:moveTo>
                    <a:pt x="1" y="1"/>
                  </a:moveTo>
                  <a:lnTo>
                    <a:pt x="2505" y="1837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22"/>
            <p:cNvSpPr/>
            <p:nvPr/>
          </p:nvSpPr>
          <p:spPr>
            <a:xfrm>
              <a:off x="5787592" y="2795696"/>
              <a:ext cx="128605" cy="206451"/>
            </a:xfrm>
            <a:custGeom>
              <a:avLst/>
              <a:gdLst/>
              <a:ahLst/>
              <a:cxnLst/>
              <a:rect l="l" t="t" r="r" b="b"/>
              <a:pathLst>
                <a:path w="2171" h="3485" fill="none" extrusionOk="0">
                  <a:moveTo>
                    <a:pt x="0" y="3485"/>
                  </a:moveTo>
                  <a:lnTo>
                    <a:pt x="2170" y="1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22"/>
            <p:cNvSpPr/>
            <p:nvPr/>
          </p:nvSpPr>
          <p:spPr>
            <a:xfrm>
              <a:off x="5860929" y="3166472"/>
              <a:ext cx="183755" cy="59"/>
            </a:xfrm>
            <a:custGeom>
              <a:avLst/>
              <a:gdLst/>
              <a:ahLst/>
              <a:cxnLst/>
              <a:rect l="l" t="t" r="r" b="b"/>
              <a:pathLst>
                <a:path w="3102" h="1" fill="none" extrusionOk="0">
                  <a:moveTo>
                    <a:pt x="1" y="1"/>
                  </a:moveTo>
                  <a:lnTo>
                    <a:pt x="3102" y="1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22"/>
            <p:cNvSpPr/>
            <p:nvPr/>
          </p:nvSpPr>
          <p:spPr>
            <a:xfrm>
              <a:off x="5826926" y="3458224"/>
              <a:ext cx="89271" cy="178016"/>
            </a:xfrm>
            <a:custGeom>
              <a:avLst/>
              <a:gdLst/>
              <a:ahLst/>
              <a:cxnLst/>
              <a:rect l="l" t="t" r="r" b="b"/>
              <a:pathLst>
                <a:path w="1507" h="3005" fill="none" extrusionOk="0">
                  <a:moveTo>
                    <a:pt x="1" y="0"/>
                  </a:moveTo>
                  <a:lnTo>
                    <a:pt x="1506" y="3005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22"/>
            <p:cNvSpPr/>
            <p:nvPr/>
          </p:nvSpPr>
          <p:spPr>
            <a:xfrm>
              <a:off x="5530436" y="3418653"/>
              <a:ext cx="74225" cy="217589"/>
            </a:xfrm>
            <a:custGeom>
              <a:avLst/>
              <a:gdLst/>
              <a:ahLst/>
              <a:cxnLst/>
              <a:rect l="l" t="t" r="r" b="b"/>
              <a:pathLst>
                <a:path w="1253" h="3673" fill="none" extrusionOk="0">
                  <a:moveTo>
                    <a:pt x="1253" y="1"/>
                  </a:moveTo>
                  <a:lnTo>
                    <a:pt x="1" y="3673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22"/>
            <p:cNvSpPr/>
            <p:nvPr/>
          </p:nvSpPr>
          <p:spPr>
            <a:xfrm>
              <a:off x="5312912" y="3636178"/>
              <a:ext cx="113795" cy="108824"/>
            </a:xfrm>
            <a:custGeom>
              <a:avLst/>
              <a:gdLst/>
              <a:ahLst/>
              <a:cxnLst/>
              <a:rect l="l" t="t" r="r" b="b"/>
              <a:pathLst>
                <a:path w="1921" h="1837" fill="none" extrusionOk="0">
                  <a:moveTo>
                    <a:pt x="1" y="1"/>
                  </a:moveTo>
                  <a:lnTo>
                    <a:pt x="1920" y="1837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22"/>
            <p:cNvSpPr/>
            <p:nvPr/>
          </p:nvSpPr>
          <p:spPr>
            <a:xfrm>
              <a:off x="5716801" y="3690619"/>
              <a:ext cx="110182" cy="54382"/>
            </a:xfrm>
            <a:custGeom>
              <a:avLst/>
              <a:gdLst/>
              <a:ahLst/>
              <a:cxnLst/>
              <a:rect l="l" t="t" r="r" b="b"/>
              <a:pathLst>
                <a:path w="1860" h="918" fill="none" extrusionOk="0">
                  <a:moveTo>
                    <a:pt x="0" y="1"/>
                  </a:moveTo>
                  <a:lnTo>
                    <a:pt x="1860" y="918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22"/>
            <p:cNvSpPr/>
            <p:nvPr/>
          </p:nvSpPr>
          <p:spPr>
            <a:xfrm>
              <a:off x="5952808" y="3354378"/>
              <a:ext cx="131448" cy="64335"/>
            </a:xfrm>
            <a:custGeom>
              <a:avLst/>
              <a:gdLst/>
              <a:ahLst/>
              <a:cxnLst/>
              <a:rect l="l" t="t" r="r" b="b"/>
              <a:pathLst>
                <a:path w="2219" h="1086" fill="none" extrusionOk="0">
                  <a:moveTo>
                    <a:pt x="0" y="1086"/>
                  </a:moveTo>
                  <a:lnTo>
                    <a:pt x="2218" y="1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22"/>
            <p:cNvSpPr/>
            <p:nvPr/>
          </p:nvSpPr>
          <p:spPr>
            <a:xfrm>
              <a:off x="5952808" y="3002084"/>
              <a:ext cx="200637" cy="50828"/>
            </a:xfrm>
            <a:custGeom>
              <a:avLst/>
              <a:gdLst/>
              <a:ahLst/>
              <a:cxnLst/>
              <a:rect l="l" t="t" r="r" b="b"/>
              <a:pathLst>
                <a:path w="3387" h="858" fill="none" extrusionOk="0">
                  <a:moveTo>
                    <a:pt x="0" y="1"/>
                  </a:moveTo>
                  <a:lnTo>
                    <a:pt x="3387" y="858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22"/>
            <p:cNvSpPr/>
            <p:nvPr/>
          </p:nvSpPr>
          <p:spPr>
            <a:xfrm>
              <a:off x="5716801" y="2621000"/>
              <a:ext cx="70848" cy="174758"/>
            </a:xfrm>
            <a:custGeom>
              <a:avLst/>
              <a:gdLst/>
              <a:ahLst/>
              <a:cxnLst/>
              <a:rect l="l" t="t" r="r" b="b"/>
              <a:pathLst>
                <a:path w="1196" h="2950" fill="none" extrusionOk="0">
                  <a:moveTo>
                    <a:pt x="0" y="2950"/>
                  </a:moveTo>
                  <a:lnTo>
                    <a:pt x="1195" y="1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22"/>
            <p:cNvSpPr/>
            <p:nvPr/>
          </p:nvSpPr>
          <p:spPr>
            <a:xfrm>
              <a:off x="5426650" y="2621000"/>
              <a:ext cx="54499" cy="125293"/>
            </a:xfrm>
            <a:custGeom>
              <a:avLst/>
              <a:gdLst/>
              <a:ahLst/>
              <a:cxnLst/>
              <a:rect l="l" t="t" r="r" b="b"/>
              <a:pathLst>
                <a:path w="920" h="2115" fill="none" extrusionOk="0">
                  <a:moveTo>
                    <a:pt x="919" y="1"/>
                  </a:moveTo>
                  <a:lnTo>
                    <a:pt x="0" y="2115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22"/>
            <p:cNvSpPr/>
            <p:nvPr/>
          </p:nvSpPr>
          <p:spPr>
            <a:xfrm>
              <a:off x="5716801" y="3299997"/>
              <a:ext cx="70848" cy="118717"/>
            </a:xfrm>
            <a:custGeom>
              <a:avLst/>
              <a:gdLst/>
              <a:ahLst/>
              <a:cxnLst/>
              <a:rect l="l" t="t" r="r" b="b"/>
              <a:pathLst>
                <a:path w="1196" h="2004" fill="none" extrusionOk="0">
                  <a:moveTo>
                    <a:pt x="1195" y="0"/>
                  </a:moveTo>
                  <a:lnTo>
                    <a:pt x="0" y="2004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22"/>
            <p:cNvSpPr/>
            <p:nvPr/>
          </p:nvSpPr>
          <p:spPr>
            <a:xfrm>
              <a:off x="6044628" y="3492879"/>
              <a:ext cx="108819" cy="143361"/>
            </a:xfrm>
            <a:custGeom>
              <a:avLst/>
              <a:gdLst/>
              <a:ahLst/>
              <a:cxnLst/>
              <a:rect l="l" t="t" r="r" b="b"/>
              <a:pathLst>
                <a:path w="1837" h="2420" fill="none" extrusionOk="0">
                  <a:moveTo>
                    <a:pt x="1837" y="0"/>
                  </a:moveTo>
                  <a:lnTo>
                    <a:pt x="1" y="2420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03" name="Google Shape;503;p22"/>
          <p:cNvSpPr txBox="1"/>
          <p:nvPr/>
        </p:nvSpPr>
        <p:spPr>
          <a:xfrm>
            <a:off x="1910700" y="3390225"/>
            <a:ext cx="5322600" cy="5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CREDITS:</a:t>
            </a:r>
            <a:r>
              <a:rPr lang="en" sz="11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 This presentation template was created by </a:t>
            </a:r>
            <a:r>
              <a:rPr lang="en" sz="1100" b="1" u="sng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, and includes icons by </a:t>
            </a:r>
            <a:r>
              <a:rPr lang="en" sz="1100" b="1" u="sng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, and infographics &amp; images by </a:t>
            </a:r>
            <a:r>
              <a:rPr lang="en" sz="1100" b="1" u="sng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100" u="sng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 </a:t>
            </a:r>
            <a:endParaRPr sz="1100" b="1" u="sng"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5" name="Google Shape;505;p23"/>
          <p:cNvGrpSpPr/>
          <p:nvPr/>
        </p:nvGrpSpPr>
        <p:grpSpPr>
          <a:xfrm>
            <a:off x="-40067" y="-24216"/>
            <a:ext cx="9190326" cy="5173940"/>
            <a:chOff x="-40067" y="-24216"/>
            <a:chExt cx="9190326" cy="5173940"/>
          </a:xfrm>
        </p:grpSpPr>
        <p:sp>
          <p:nvSpPr>
            <p:cNvPr id="506" name="Google Shape;506;p23"/>
            <p:cNvSpPr/>
            <p:nvPr/>
          </p:nvSpPr>
          <p:spPr>
            <a:xfrm rot="5400000">
              <a:off x="-501612" y="501599"/>
              <a:ext cx="1753625" cy="750426"/>
            </a:xfrm>
            <a:custGeom>
              <a:avLst/>
              <a:gdLst/>
              <a:ahLst/>
              <a:cxnLst/>
              <a:rect l="l" t="t" r="r" b="b"/>
              <a:pathLst>
                <a:path w="92564" h="39616" extrusionOk="0">
                  <a:moveTo>
                    <a:pt x="18139" y="1"/>
                  </a:moveTo>
                  <a:cubicBezTo>
                    <a:pt x="8181" y="1"/>
                    <a:pt x="0" y="6647"/>
                    <a:pt x="0" y="6647"/>
                  </a:cubicBezTo>
                  <a:lnTo>
                    <a:pt x="0" y="39616"/>
                  </a:lnTo>
                  <a:lnTo>
                    <a:pt x="92564" y="39616"/>
                  </a:lnTo>
                  <a:cubicBezTo>
                    <a:pt x="92564" y="39616"/>
                    <a:pt x="92391" y="25487"/>
                    <a:pt x="74930" y="25487"/>
                  </a:cubicBezTo>
                  <a:cubicBezTo>
                    <a:pt x="74426" y="25487"/>
                    <a:pt x="73908" y="25498"/>
                    <a:pt x="73375" y="25522"/>
                  </a:cubicBezTo>
                  <a:cubicBezTo>
                    <a:pt x="66280" y="25844"/>
                    <a:pt x="62023" y="31240"/>
                    <a:pt x="57822" y="34206"/>
                  </a:cubicBezTo>
                  <a:cubicBezTo>
                    <a:pt x="55291" y="35992"/>
                    <a:pt x="52707" y="36932"/>
                    <a:pt x="50241" y="36932"/>
                  </a:cubicBezTo>
                  <a:cubicBezTo>
                    <a:pt x="47104" y="36932"/>
                    <a:pt x="44159" y="35411"/>
                    <a:pt x="41760" y="32177"/>
                  </a:cubicBezTo>
                  <a:cubicBezTo>
                    <a:pt x="37871" y="26936"/>
                    <a:pt x="44068" y="14052"/>
                    <a:pt x="30797" y="4236"/>
                  </a:cubicBezTo>
                  <a:cubicBezTo>
                    <a:pt x="26572" y="1110"/>
                    <a:pt x="22207" y="1"/>
                    <a:pt x="181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23"/>
            <p:cNvSpPr/>
            <p:nvPr/>
          </p:nvSpPr>
          <p:spPr>
            <a:xfrm rot="10800000">
              <a:off x="7946904" y="4254367"/>
              <a:ext cx="1203339" cy="889137"/>
            </a:xfrm>
            <a:custGeom>
              <a:avLst/>
              <a:gdLst/>
              <a:ahLst/>
              <a:cxnLst/>
              <a:rect l="l" t="t" r="r" b="b"/>
              <a:pathLst>
                <a:path w="77710" h="57410" extrusionOk="0">
                  <a:moveTo>
                    <a:pt x="1" y="0"/>
                  </a:moveTo>
                  <a:lnTo>
                    <a:pt x="1" y="54862"/>
                  </a:lnTo>
                  <a:cubicBezTo>
                    <a:pt x="1" y="54862"/>
                    <a:pt x="2361" y="57409"/>
                    <a:pt x="5982" y="57409"/>
                  </a:cubicBezTo>
                  <a:cubicBezTo>
                    <a:pt x="7269" y="57409"/>
                    <a:pt x="8715" y="57088"/>
                    <a:pt x="10272" y="56216"/>
                  </a:cubicBezTo>
                  <a:cubicBezTo>
                    <a:pt x="19022" y="51313"/>
                    <a:pt x="10516" y="38402"/>
                    <a:pt x="19022" y="35082"/>
                  </a:cubicBezTo>
                  <a:cubicBezTo>
                    <a:pt x="20275" y="34593"/>
                    <a:pt x="21380" y="34380"/>
                    <a:pt x="22379" y="34380"/>
                  </a:cubicBezTo>
                  <a:cubicBezTo>
                    <a:pt x="29143" y="34380"/>
                    <a:pt x="31072" y="44145"/>
                    <a:pt x="41524" y="44145"/>
                  </a:cubicBezTo>
                  <a:cubicBezTo>
                    <a:pt x="42338" y="44145"/>
                    <a:pt x="43204" y="44086"/>
                    <a:pt x="44128" y="43958"/>
                  </a:cubicBezTo>
                  <a:cubicBezTo>
                    <a:pt x="56047" y="42310"/>
                    <a:pt x="61626" y="34067"/>
                    <a:pt x="63149" y="24177"/>
                  </a:cubicBezTo>
                  <a:cubicBezTo>
                    <a:pt x="64986" y="12227"/>
                    <a:pt x="71877" y="354"/>
                    <a:pt x="7770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23"/>
            <p:cNvSpPr/>
            <p:nvPr/>
          </p:nvSpPr>
          <p:spPr>
            <a:xfrm rot="10800000" flipH="1">
              <a:off x="4663090" y="-24216"/>
              <a:ext cx="4487170" cy="1322827"/>
            </a:xfrm>
            <a:custGeom>
              <a:avLst/>
              <a:gdLst/>
              <a:ahLst/>
              <a:cxnLst/>
              <a:rect l="l" t="t" r="r" b="b"/>
              <a:pathLst>
                <a:path w="211335" h="62302" extrusionOk="0">
                  <a:moveTo>
                    <a:pt x="211335" y="0"/>
                  </a:moveTo>
                  <a:cubicBezTo>
                    <a:pt x="200514" y="1015"/>
                    <a:pt x="195020" y="32207"/>
                    <a:pt x="188173" y="43873"/>
                  </a:cubicBezTo>
                  <a:cubicBezTo>
                    <a:pt x="184850" y="49535"/>
                    <a:pt x="177285" y="52090"/>
                    <a:pt x="168929" y="52090"/>
                  </a:cubicBezTo>
                  <a:cubicBezTo>
                    <a:pt x="160068" y="52090"/>
                    <a:pt x="150318" y="49217"/>
                    <a:pt x="143791" y="44128"/>
                  </a:cubicBezTo>
                  <a:cubicBezTo>
                    <a:pt x="138187" y="39755"/>
                    <a:pt x="131145" y="37613"/>
                    <a:pt x="123279" y="37613"/>
                  </a:cubicBezTo>
                  <a:cubicBezTo>
                    <a:pt x="113351" y="37613"/>
                    <a:pt x="102110" y="41026"/>
                    <a:pt x="90790" y="47677"/>
                  </a:cubicBezTo>
                  <a:cubicBezTo>
                    <a:pt x="73839" y="57635"/>
                    <a:pt x="62376" y="59805"/>
                    <a:pt x="54478" y="59805"/>
                  </a:cubicBezTo>
                  <a:cubicBezTo>
                    <a:pt x="52924" y="59805"/>
                    <a:pt x="51507" y="59721"/>
                    <a:pt x="50214" y="59596"/>
                  </a:cubicBezTo>
                  <a:cubicBezTo>
                    <a:pt x="43110" y="58909"/>
                    <a:pt x="34558" y="50147"/>
                    <a:pt x="23995" y="50147"/>
                  </a:cubicBezTo>
                  <a:cubicBezTo>
                    <a:pt x="22867" y="50147"/>
                    <a:pt x="21716" y="50247"/>
                    <a:pt x="20542" y="50467"/>
                  </a:cubicBezTo>
                  <a:cubicBezTo>
                    <a:pt x="8370" y="52749"/>
                    <a:pt x="0" y="62301"/>
                    <a:pt x="0" y="62301"/>
                  </a:cubicBezTo>
                  <a:lnTo>
                    <a:pt x="211335" y="62301"/>
                  </a:lnTo>
                  <a:lnTo>
                    <a:pt x="21133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23"/>
            <p:cNvSpPr/>
            <p:nvPr/>
          </p:nvSpPr>
          <p:spPr>
            <a:xfrm rot="10800000">
              <a:off x="-40067" y="4534042"/>
              <a:ext cx="4492454" cy="615681"/>
            </a:xfrm>
            <a:custGeom>
              <a:avLst/>
              <a:gdLst/>
              <a:ahLst/>
              <a:cxnLst/>
              <a:rect l="l" t="t" r="r" b="b"/>
              <a:pathLst>
                <a:path w="211335" h="28963" extrusionOk="0">
                  <a:moveTo>
                    <a:pt x="0" y="0"/>
                  </a:moveTo>
                  <a:cubicBezTo>
                    <a:pt x="0" y="0"/>
                    <a:pt x="10821" y="19612"/>
                    <a:pt x="30968" y="22656"/>
                  </a:cubicBezTo>
                  <a:cubicBezTo>
                    <a:pt x="32896" y="22847"/>
                    <a:pt x="34730" y="22937"/>
                    <a:pt x="36478" y="22937"/>
                  </a:cubicBezTo>
                  <a:cubicBezTo>
                    <a:pt x="53254" y="22937"/>
                    <a:pt x="62082" y="14695"/>
                    <a:pt x="69317" y="9212"/>
                  </a:cubicBezTo>
                  <a:cubicBezTo>
                    <a:pt x="74914" y="4973"/>
                    <a:pt x="87746" y="1908"/>
                    <a:pt x="102435" y="1908"/>
                  </a:cubicBezTo>
                  <a:cubicBezTo>
                    <a:pt x="116147" y="1908"/>
                    <a:pt x="131475" y="4578"/>
                    <a:pt x="144046" y="11455"/>
                  </a:cubicBezTo>
                  <a:cubicBezTo>
                    <a:pt x="166014" y="23473"/>
                    <a:pt x="190391" y="28962"/>
                    <a:pt x="204581" y="28962"/>
                  </a:cubicBezTo>
                  <a:cubicBezTo>
                    <a:pt x="207208" y="28962"/>
                    <a:pt x="209486" y="28774"/>
                    <a:pt x="211334" y="28404"/>
                  </a:cubicBezTo>
                  <a:lnTo>
                    <a:pt x="21133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1" name="Google Shape;511;p24"/>
          <p:cNvGrpSpPr/>
          <p:nvPr/>
        </p:nvGrpSpPr>
        <p:grpSpPr>
          <a:xfrm>
            <a:off x="46" y="0"/>
            <a:ext cx="9150197" cy="5149779"/>
            <a:chOff x="46" y="0"/>
            <a:chExt cx="9150197" cy="5149779"/>
          </a:xfrm>
        </p:grpSpPr>
        <p:sp>
          <p:nvSpPr>
            <p:cNvPr id="512" name="Google Shape;512;p24"/>
            <p:cNvSpPr/>
            <p:nvPr/>
          </p:nvSpPr>
          <p:spPr>
            <a:xfrm rot="5400000" flipH="1">
              <a:off x="-501554" y="3897754"/>
              <a:ext cx="1753625" cy="750426"/>
            </a:xfrm>
            <a:custGeom>
              <a:avLst/>
              <a:gdLst/>
              <a:ahLst/>
              <a:cxnLst/>
              <a:rect l="l" t="t" r="r" b="b"/>
              <a:pathLst>
                <a:path w="92564" h="39616" extrusionOk="0">
                  <a:moveTo>
                    <a:pt x="18139" y="1"/>
                  </a:moveTo>
                  <a:cubicBezTo>
                    <a:pt x="8181" y="1"/>
                    <a:pt x="0" y="6647"/>
                    <a:pt x="0" y="6647"/>
                  </a:cubicBezTo>
                  <a:lnTo>
                    <a:pt x="0" y="39616"/>
                  </a:lnTo>
                  <a:lnTo>
                    <a:pt x="92564" y="39616"/>
                  </a:lnTo>
                  <a:cubicBezTo>
                    <a:pt x="92564" y="39616"/>
                    <a:pt x="92391" y="25487"/>
                    <a:pt x="74930" y="25487"/>
                  </a:cubicBezTo>
                  <a:cubicBezTo>
                    <a:pt x="74426" y="25487"/>
                    <a:pt x="73908" y="25498"/>
                    <a:pt x="73375" y="25522"/>
                  </a:cubicBezTo>
                  <a:cubicBezTo>
                    <a:pt x="66280" y="25844"/>
                    <a:pt x="62023" y="31240"/>
                    <a:pt x="57822" y="34206"/>
                  </a:cubicBezTo>
                  <a:cubicBezTo>
                    <a:pt x="55291" y="35992"/>
                    <a:pt x="52707" y="36932"/>
                    <a:pt x="50241" y="36932"/>
                  </a:cubicBezTo>
                  <a:cubicBezTo>
                    <a:pt x="47104" y="36932"/>
                    <a:pt x="44159" y="35411"/>
                    <a:pt x="41760" y="32177"/>
                  </a:cubicBezTo>
                  <a:cubicBezTo>
                    <a:pt x="37871" y="26936"/>
                    <a:pt x="44068" y="14052"/>
                    <a:pt x="30797" y="4236"/>
                  </a:cubicBezTo>
                  <a:cubicBezTo>
                    <a:pt x="26572" y="1110"/>
                    <a:pt x="22207" y="1"/>
                    <a:pt x="181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24"/>
            <p:cNvSpPr/>
            <p:nvPr/>
          </p:nvSpPr>
          <p:spPr>
            <a:xfrm flipH="1">
              <a:off x="217" y="56"/>
              <a:ext cx="4492454" cy="615681"/>
            </a:xfrm>
            <a:custGeom>
              <a:avLst/>
              <a:gdLst/>
              <a:ahLst/>
              <a:cxnLst/>
              <a:rect l="l" t="t" r="r" b="b"/>
              <a:pathLst>
                <a:path w="211335" h="28963" extrusionOk="0">
                  <a:moveTo>
                    <a:pt x="0" y="0"/>
                  </a:moveTo>
                  <a:cubicBezTo>
                    <a:pt x="0" y="0"/>
                    <a:pt x="10821" y="19612"/>
                    <a:pt x="30968" y="22656"/>
                  </a:cubicBezTo>
                  <a:cubicBezTo>
                    <a:pt x="32896" y="22847"/>
                    <a:pt x="34730" y="22937"/>
                    <a:pt x="36478" y="22937"/>
                  </a:cubicBezTo>
                  <a:cubicBezTo>
                    <a:pt x="53254" y="22937"/>
                    <a:pt x="62082" y="14695"/>
                    <a:pt x="69317" y="9212"/>
                  </a:cubicBezTo>
                  <a:cubicBezTo>
                    <a:pt x="74914" y="4973"/>
                    <a:pt x="87746" y="1908"/>
                    <a:pt x="102435" y="1908"/>
                  </a:cubicBezTo>
                  <a:cubicBezTo>
                    <a:pt x="116147" y="1908"/>
                    <a:pt x="131475" y="4578"/>
                    <a:pt x="144046" y="11455"/>
                  </a:cubicBezTo>
                  <a:cubicBezTo>
                    <a:pt x="166014" y="23473"/>
                    <a:pt x="190391" y="28962"/>
                    <a:pt x="204581" y="28962"/>
                  </a:cubicBezTo>
                  <a:cubicBezTo>
                    <a:pt x="207208" y="28962"/>
                    <a:pt x="209486" y="28774"/>
                    <a:pt x="211334" y="28404"/>
                  </a:cubicBezTo>
                  <a:lnTo>
                    <a:pt x="21133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24"/>
            <p:cNvSpPr/>
            <p:nvPr/>
          </p:nvSpPr>
          <p:spPr>
            <a:xfrm>
              <a:off x="4663073" y="3826952"/>
              <a:ext cx="4487170" cy="1322827"/>
            </a:xfrm>
            <a:custGeom>
              <a:avLst/>
              <a:gdLst/>
              <a:ahLst/>
              <a:cxnLst/>
              <a:rect l="l" t="t" r="r" b="b"/>
              <a:pathLst>
                <a:path w="211335" h="62302" extrusionOk="0">
                  <a:moveTo>
                    <a:pt x="211335" y="0"/>
                  </a:moveTo>
                  <a:cubicBezTo>
                    <a:pt x="200514" y="1015"/>
                    <a:pt x="195020" y="32207"/>
                    <a:pt x="188173" y="43873"/>
                  </a:cubicBezTo>
                  <a:cubicBezTo>
                    <a:pt x="184850" y="49535"/>
                    <a:pt x="177285" y="52090"/>
                    <a:pt x="168929" y="52090"/>
                  </a:cubicBezTo>
                  <a:cubicBezTo>
                    <a:pt x="160068" y="52090"/>
                    <a:pt x="150318" y="49217"/>
                    <a:pt x="143791" y="44128"/>
                  </a:cubicBezTo>
                  <a:cubicBezTo>
                    <a:pt x="138187" y="39755"/>
                    <a:pt x="131145" y="37613"/>
                    <a:pt x="123279" y="37613"/>
                  </a:cubicBezTo>
                  <a:cubicBezTo>
                    <a:pt x="113351" y="37613"/>
                    <a:pt x="102110" y="41026"/>
                    <a:pt x="90790" y="47677"/>
                  </a:cubicBezTo>
                  <a:cubicBezTo>
                    <a:pt x="73839" y="57635"/>
                    <a:pt x="62376" y="59805"/>
                    <a:pt x="54478" y="59805"/>
                  </a:cubicBezTo>
                  <a:cubicBezTo>
                    <a:pt x="52924" y="59805"/>
                    <a:pt x="51507" y="59721"/>
                    <a:pt x="50214" y="59596"/>
                  </a:cubicBezTo>
                  <a:cubicBezTo>
                    <a:pt x="43110" y="58909"/>
                    <a:pt x="34558" y="50147"/>
                    <a:pt x="23995" y="50147"/>
                  </a:cubicBezTo>
                  <a:cubicBezTo>
                    <a:pt x="22867" y="50147"/>
                    <a:pt x="21716" y="50247"/>
                    <a:pt x="20542" y="50467"/>
                  </a:cubicBezTo>
                  <a:cubicBezTo>
                    <a:pt x="8370" y="52749"/>
                    <a:pt x="0" y="62301"/>
                    <a:pt x="0" y="62301"/>
                  </a:cubicBezTo>
                  <a:lnTo>
                    <a:pt x="211335" y="62301"/>
                  </a:lnTo>
                  <a:lnTo>
                    <a:pt x="21133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24"/>
            <p:cNvSpPr/>
            <p:nvPr/>
          </p:nvSpPr>
          <p:spPr>
            <a:xfrm flipH="1">
              <a:off x="7381831" y="0"/>
              <a:ext cx="1768409" cy="539493"/>
            </a:xfrm>
            <a:custGeom>
              <a:avLst/>
              <a:gdLst/>
              <a:ahLst/>
              <a:cxnLst/>
              <a:rect l="l" t="t" r="r" b="b"/>
              <a:pathLst>
                <a:path w="102710" h="31334" extrusionOk="0">
                  <a:moveTo>
                    <a:pt x="423" y="1"/>
                  </a:moveTo>
                  <a:lnTo>
                    <a:pt x="424" y="2"/>
                  </a:lnTo>
                  <a:cubicBezTo>
                    <a:pt x="424" y="2"/>
                    <a:pt x="0" y="6257"/>
                    <a:pt x="4734" y="10230"/>
                  </a:cubicBezTo>
                  <a:cubicBezTo>
                    <a:pt x="6583" y="11782"/>
                    <a:pt x="9182" y="12543"/>
                    <a:pt x="12002" y="12543"/>
                  </a:cubicBezTo>
                  <a:cubicBezTo>
                    <a:pt x="14860" y="12543"/>
                    <a:pt x="17946" y="11761"/>
                    <a:pt x="20711" y="10230"/>
                  </a:cubicBezTo>
                  <a:cubicBezTo>
                    <a:pt x="23328" y="8781"/>
                    <a:pt x="27176" y="6229"/>
                    <a:pt x="31408" y="6229"/>
                  </a:cubicBezTo>
                  <a:cubicBezTo>
                    <a:pt x="32961" y="6229"/>
                    <a:pt x="34566" y="6573"/>
                    <a:pt x="36181" y="7441"/>
                  </a:cubicBezTo>
                  <a:cubicBezTo>
                    <a:pt x="44042" y="11667"/>
                    <a:pt x="39375" y="22847"/>
                    <a:pt x="49368" y="28108"/>
                  </a:cubicBezTo>
                  <a:cubicBezTo>
                    <a:pt x="53477" y="30272"/>
                    <a:pt x="57034" y="31333"/>
                    <a:pt x="60344" y="31333"/>
                  </a:cubicBezTo>
                  <a:cubicBezTo>
                    <a:pt x="67316" y="31333"/>
                    <a:pt x="73191" y="26623"/>
                    <a:pt x="80814" y="17585"/>
                  </a:cubicBezTo>
                  <a:cubicBezTo>
                    <a:pt x="90008" y="6685"/>
                    <a:pt x="102709" y="1"/>
                    <a:pt x="10270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5"/>
          <p:cNvSpPr txBox="1">
            <a:spLocks noGrp="1"/>
          </p:cNvSpPr>
          <p:nvPr>
            <p:ph type="subTitle" idx="1"/>
          </p:nvPr>
        </p:nvSpPr>
        <p:spPr>
          <a:xfrm>
            <a:off x="4651685" y="2570848"/>
            <a:ext cx="3779100" cy="125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5"/>
          <p:cNvSpPr txBox="1">
            <a:spLocks noGrp="1"/>
          </p:cNvSpPr>
          <p:nvPr>
            <p:ph type="subTitle" idx="2"/>
          </p:nvPr>
        </p:nvSpPr>
        <p:spPr>
          <a:xfrm>
            <a:off x="719990" y="2570853"/>
            <a:ext cx="3779100" cy="125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5"/>
          <p:cNvSpPr txBox="1">
            <a:spLocks noGrp="1"/>
          </p:cNvSpPr>
          <p:nvPr>
            <p:ph type="subTitle" idx="3"/>
          </p:nvPr>
        </p:nvSpPr>
        <p:spPr>
          <a:xfrm>
            <a:off x="719990" y="2093538"/>
            <a:ext cx="3779100" cy="46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SemiBold"/>
              <a:buNone/>
              <a:defRPr sz="2000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SemiBold"/>
              <a:buNone/>
              <a:defRPr sz="2400"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SemiBold"/>
              <a:buNone/>
              <a:defRPr sz="2400"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SemiBold"/>
              <a:buNone/>
              <a:defRPr sz="2400"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SemiBold"/>
              <a:buNone/>
              <a:defRPr sz="2400"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SemiBold"/>
              <a:buNone/>
              <a:defRPr sz="2400"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SemiBold"/>
              <a:buNone/>
              <a:defRPr sz="2400"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SemiBold"/>
              <a:buNone/>
              <a:defRPr sz="2400"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SemiBold"/>
              <a:buNone/>
              <a:defRPr sz="2400"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>
            <a:endParaRPr/>
          </a:p>
        </p:txBody>
      </p:sp>
      <p:sp>
        <p:nvSpPr>
          <p:cNvPr id="119" name="Google Shape;119;p5"/>
          <p:cNvSpPr txBox="1">
            <a:spLocks noGrp="1"/>
          </p:cNvSpPr>
          <p:nvPr>
            <p:ph type="subTitle" idx="4"/>
          </p:nvPr>
        </p:nvSpPr>
        <p:spPr>
          <a:xfrm>
            <a:off x="4651685" y="2093538"/>
            <a:ext cx="3779100" cy="46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SemiBold"/>
              <a:buNone/>
              <a:defRPr sz="2000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SemiBold"/>
              <a:buNone/>
              <a:defRPr sz="2400"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SemiBold"/>
              <a:buNone/>
              <a:defRPr sz="2400"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SemiBold"/>
              <a:buNone/>
              <a:defRPr sz="2400"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SemiBold"/>
              <a:buNone/>
              <a:defRPr sz="2400"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SemiBold"/>
              <a:buNone/>
              <a:defRPr sz="2400"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SemiBold"/>
              <a:buNone/>
              <a:defRPr sz="2400"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SemiBold"/>
              <a:buNone/>
              <a:defRPr sz="2400"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SemiBold"/>
              <a:buNone/>
              <a:defRPr sz="2400"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>
            <a:endParaRPr/>
          </a:p>
        </p:txBody>
      </p:sp>
      <p:grpSp>
        <p:nvGrpSpPr>
          <p:cNvPr id="120" name="Google Shape;120;p5"/>
          <p:cNvGrpSpPr/>
          <p:nvPr/>
        </p:nvGrpSpPr>
        <p:grpSpPr>
          <a:xfrm>
            <a:off x="46" y="-76200"/>
            <a:ext cx="9152833" cy="5225979"/>
            <a:chOff x="46" y="-76200"/>
            <a:chExt cx="9152833" cy="5225979"/>
          </a:xfrm>
        </p:grpSpPr>
        <p:sp>
          <p:nvSpPr>
            <p:cNvPr id="121" name="Google Shape;121;p5"/>
            <p:cNvSpPr/>
            <p:nvPr/>
          </p:nvSpPr>
          <p:spPr>
            <a:xfrm>
              <a:off x="4660425" y="-76200"/>
              <a:ext cx="4492454" cy="615681"/>
            </a:xfrm>
            <a:custGeom>
              <a:avLst/>
              <a:gdLst/>
              <a:ahLst/>
              <a:cxnLst/>
              <a:rect l="l" t="t" r="r" b="b"/>
              <a:pathLst>
                <a:path w="211335" h="28963" extrusionOk="0">
                  <a:moveTo>
                    <a:pt x="0" y="0"/>
                  </a:moveTo>
                  <a:cubicBezTo>
                    <a:pt x="0" y="0"/>
                    <a:pt x="10821" y="19612"/>
                    <a:pt x="30968" y="22656"/>
                  </a:cubicBezTo>
                  <a:cubicBezTo>
                    <a:pt x="32896" y="22847"/>
                    <a:pt x="34730" y="22937"/>
                    <a:pt x="36478" y="22937"/>
                  </a:cubicBezTo>
                  <a:cubicBezTo>
                    <a:pt x="53254" y="22937"/>
                    <a:pt x="62082" y="14695"/>
                    <a:pt x="69317" y="9212"/>
                  </a:cubicBezTo>
                  <a:cubicBezTo>
                    <a:pt x="74914" y="4973"/>
                    <a:pt x="87746" y="1908"/>
                    <a:pt x="102435" y="1908"/>
                  </a:cubicBezTo>
                  <a:cubicBezTo>
                    <a:pt x="116147" y="1908"/>
                    <a:pt x="131475" y="4578"/>
                    <a:pt x="144046" y="11455"/>
                  </a:cubicBezTo>
                  <a:cubicBezTo>
                    <a:pt x="166014" y="23473"/>
                    <a:pt x="190391" y="28962"/>
                    <a:pt x="204581" y="28962"/>
                  </a:cubicBezTo>
                  <a:cubicBezTo>
                    <a:pt x="207208" y="28962"/>
                    <a:pt x="209486" y="28774"/>
                    <a:pt x="211334" y="28404"/>
                  </a:cubicBezTo>
                  <a:lnTo>
                    <a:pt x="2113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5"/>
            <p:cNvSpPr/>
            <p:nvPr/>
          </p:nvSpPr>
          <p:spPr>
            <a:xfrm rot="-5400000">
              <a:off x="7898218" y="3897698"/>
              <a:ext cx="1753625" cy="750426"/>
            </a:xfrm>
            <a:custGeom>
              <a:avLst/>
              <a:gdLst/>
              <a:ahLst/>
              <a:cxnLst/>
              <a:rect l="l" t="t" r="r" b="b"/>
              <a:pathLst>
                <a:path w="92564" h="39616" extrusionOk="0">
                  <a:moveTo>
                    <a:pt x="18139" y="1"/>
                  </a:moveTo>
                  <a:cubicBezTo>
                    <a:pt x="8181" y="1"/>
                    <a:pt x="0" y="6647"/>
                    <a:pt x="0" y="6647"/>
                  </a:cubicBezTo>
                  <a:lnTo>
                    <a:pt x="0" y="39616"/>
                  </a:lnTo>
                  <a:lnTo>
                    <a:pt x="92564" y="39616"/>
                  </a:lnTo>
                  <a:cubicBezTo>
                    <a:pt x="92564" y="39616"/>
                    <a:pt x="92391" y="25487"/>
                    <a:pt x="74930" y="25487"/>
                  </a:cubicBezTo>
                  <a:cubicBezTo>
                    <a:pt x="74426" y="25487"/>
                    <a:pt x="73908" y="25498"/>
                    <a:pt x="73375" y="25522"/>
                  </a:cubicBezTo>
                  <a:cubicBezTo>
                    <a:pt x="66280" y="25844"/>
                    <a:pt x="62023" y="31240"/>
                    <a:pt x="57822" y="34206"/>
                  </a:cubicBezTo>
                  <a:cubicBezTo>
                    <a:pt x="55291" y="35992"/>
                    <a:pt x="52707" y="36932"/>
                    <a:pt x="50241" y="36932"/>
                  </a:cubicBezTo>
                  <a:cubicBezTo>
                    <a:pt x="47104" y="36932"/>
                    <a:pt x="44159" y="35411"/>
                    <a:pt x="41760" y="32177"/>
                  </a:cubicBezTo>
                  <a:cubicBezTo>
                    <a:pt x="37871" y="26936"/>
                    <a:pt x="44068" y="14052"/>
                    <a:pt x="30797" y="4236"/>
                  </a:cubicBezTo>
                  <a:cubicBezTo>
                    <a:pt x="26572" y="1110"/>
                    <a:pt x="22207" y="1"/>
                    <a:pt x="181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5"/>
            <p:cNvSpPr/>
            <p:nvPr/>
          </p:nvSpPr>
          <p:spPr>
            <a:xfrm>
              <a:off x="58" y="0"/>
              <a:ext cx="1203339" cy="889137"/>
            </a:xfrm>
            <a:custGeom>
              <a:avLst/>
              <a:gdLst/>
              <a:ahLst/>
              <a:cxnLst/>
              <a:rect l="l" t="t" r="r" b="b"/>
              <a:pathLst>
                <a:path w="77710" h="57410" extrusionOk="0">
                  <a:moveTo>
                    <a:pt x="1" y="0"/>
                  </a:moveTo>
                  <a:lnTo>
                    <a:pt x="1" y="54862"/>
                  </a:lnTo>
                  <a:cubicBezTo>
                    <a:pt x="1" y="54862"/>
                    <a:pt x="2361" y="57409"/>
                    <a:pt x="5982" y="57409"/>
                  </a:cubicBezTo>
                  <a:cubicBezTo>
                    <a:pt x="7269" y="57409"/>
                    <a:pt x="8715" y="57088"/>
                    <a:pt x="10272" y="56216"/>
                  </a:cubicBezTo>
                  <a:cubicBezTo>
                    <a:pt x="19022" y="51313"/>
                    <a:pt x="10516" y="38402"/>
                    <a:pt x="19022" y="35082"/>
                  </a:cubicBezTo>
                  <a:cubicBezTo>
                    <a:pt x="20275" y="34593"/>
                    <a:pt x="21380" y="34380"/>
                    <a:pt x="22379" y="34380"/>
                  </a:cubicBezTo>
                  <a:cubicBezTo>
                    <a:pt x="29143" y="34380"/>
                    <a:pt x="31072" y="44145"/>
                    <a:pt x="41524" y="44145"/>
                  </a:cubicBezTo>
                  <a:cubicBezTo>
                    <a:pt x="42338" y="44145"/>
                    <a:pt x="43204" y="44086"/>
                    <a:pt x="44128" y="43958"/>
                  </a:cubicBezTo>
                  <a:cubicBezTo>
                    <a:pt x="56047" y="42310"/>
                    <a:pt x="61626" y="34067"/>
                    <a:pt x="63149" y="24177"/>
                  </a:cubicBezTo>
                  <a:cubicBezTo>
                    <a:pt x="64986" y="12227"/>
                    <a:pt x="71877" y="354"/>
                    <a:pt x="7770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5"/>
            <p:cNvSpPr/>
            <p:nvPr/>
          </p:nvSpPr>
          <p:spPr>
            <a:xfrm flipH="1">
              <a:off x="46" y="3826952"/>
              <a:ext cx="4487170" cy="1322827"/>
            </a:xfrm>
            <a:custGeom>
              <a:avLst/>
              <a:gdLst/>
              <a:ahLst/>
              <a:cxnLst/>
              <a:rect l="l" t="t" r="r" b="b"/>
              <a:pathLst>
                <a:path w="211335" h="62302" extrusionOk="0">
                  <a:moveTo>
                    <a:pt x="211335" y="0"/>
                  </a:moveTo>
                  <a:cubicBezTo>
                    <a:pt x="200514" y="1015"/>
                    <a:pt x="195020" y="32207"/>
                    <a:pt x="188173" y="43873"/>
                  </a:cubicBezTo>
                  <a:cubicBezTo>
                    <a:pt x="184850" y="49535"/>
                    <a:pt x="177285" y="52090"/>
                    <a:pt x="168929" y="52090"/>
                  </a:cubicBezTo>
                  <a:cubicBezTo>
                    <a:pt x="160068" y="52090"/>
                    <a:pt x="150318" y="49217"/>
                    <a:pt x="143791" y="44128"/>
                  </a:cubicBezTo>
                  <a:cubicBezTo>
                    <a:pt x="138187" y="39755"/>
                    <a:pt x="131145" y="37613"/>
                    <a:pt x="123279" y="37613"/>
                  </a:cubicBezTo>
                  <a:cubicBezTo>
                    <a:pt x="113351" y="37613"/>
                    <a:pt x="102110" y="41026"/>
                    <a:pt x="90790" y="47677"/>
                  </a:cubicBezTo>
                  <a:cubicBezTo>
                    <a:pt x="73839" y="57635"/>
                    <a:pt x="62376" y="59805"/>
                    <a:pt x="54478" y="59805"/>
                  </a:cubicBezTo>
                  <a:cubicBezTo>
                    <a:pt x="52924" y="59805"/>
                    <a:pt x="51507" y="59721"/>
                    <a:pt x="50214" y="59596"/>
                  </a:cubicBezTo>
                  <a:cubicBezTo>
                    <a:pt x="43110" y="58909"/>
                    <a:pt x="34558" y="50147"/>
                    <a:pt x="23995" y="50147"/>
                  </a:cubicBezTo>
                  <a:cubicBezTo>
                    <a:pt x="22867" y="50147"/>
                    <a:pt x="21716" y="50247"/>
                    <a:pt x="20542" y="50467"/>
                  </a:cubicBezTo>
                  <a:cubicBezTo>
                    <a:pt x="8370" y="52749"/>
                    <a:pt x="0" y="62301"/>
                    <a:pt x="0" y="62301"/>
                  </a:cubicBezTo>
                  <a:lnTo>
                    <a:pt x="211335" y="62301"/>
                  </a:lnTo>
                  <a:lnTo>
                    <a:pt x="21133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5" name="Google Shape;125;p5"/>
          <p:cNvGrpSpPr/>
          <p:nvPr/>
        </p:nvGrpSpPr>
        <p:grpSpPr>
          <a:xfrm>
            <a:off x="8109824" y="4313505"/>
            <a:ext cx="644086" cy="620449"/>
            <a:chOff x="4986625" y="2621000"/>
            <a:chExt cx="1166823" cy="1124002"/>
          </a:xfrm>
        </p:grpSpPr>
        <p:sp>
          <p:nvSpPr>
            <p:cNvPr id="126" name="Google Shape;126;p5"/>
            <p:cNvSpPr/>
            <p:nvPr/>
          </p:nvSpPr>
          <p:spPr>
            <a:xfrm>
              <a:off x="5026196" y="3250592"/>
              <a:ext cx="227472" cy="59"/>
            </a:xfrm>
            <a:custGeom>
              <a:avLst/>
              <a:gdLst/>
              <a:ahLst/>
              <a:cxnLst/>
              <a:rect l="l" t="t" r="r" b="b"/>
              <a:pathLst>
                <a:path w="3840" h="1" fill="none" extrusionOk="0">
                  <a:moveTo>
                    <a:pt x="0" y="1"/>
                  </a:moveTo>
                  <a:lnTo>
                    <a:pt x="3840" y="1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5"/>
            <p:cNvSpPr/>
            <p:nvPr/>
          </p:nvSpPr>
          <p:spPr>
            <a:xfrm>
              <a:off x="5253614" y="2795696"/>
              <a:ext cx="118771" cy="206451"/>
            </a:xfrm>
            <a:custGeom>
              <a:avLst/>
              <a:gdLst/>
              <a:ahLst/>
              <a:cxnLst/>
              <a:rect l="l" t="t" r="r" b="b"/>
              <a:pathLst>
                <a:path w="2005" h="3485" fill="none" extrusionOk="0">
                  <a:moveTo>
                    <a:pt x="1" y="1"/>
                  </a:moveTo>
                  <a:lnTo>
                    <a:pt x="2004" y="3485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5"/>
            <p:cNvSpPr/>
            <p:nvPr/>
          </p:nvSpPr>
          <p:spPr>
            <a:xfrm>
              <a:off x="5530436" y="2795696"/>
              <a:ext cx="148449" cy="206451"/>
            </a:xfrm>
            <a:custGeom>
              <a:avLst/>
              <a:gdLst/>
              <a:ahLst/>
              <a:cxnLst/>
              <a:rect l="l" t="t" r="r" b="b"/>
              <a:pathLst>
                <a:path w="2506" h="3485" fill="none" extrusionOk="0">
                  <a:moveTo>
                    <a:pt x="1" y="1"/>
                  </a:moveTo>
                  <a:lnTo>
                    <a:pt x="2505" y="3485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5"/>
            <p:cNvSpPr/>
            <p:nvPr/>
          </p:nvSpPr>
          <p:spPr>
            <a:xfrm>
              <a:off x="5372328" y="3250592"/>
              <a:ext cx="108819" cy="207695"/>
            </a:xfrm>
            <a:custGeom>
              <a:avLst/>
              <a:gdLst/>
              <a:ahLst/>
              <a:cxnLst/>
              <a:rect l="l" t="t" r="r" b="b"/>
              <a:pathLst>
                <a:path w="1837" h="3506" fill="none" extrusionOk="0">
                  <a:moveTo>
                    <a:pt x="1836" y="1"/>
                  </a:moveTo>
                  <a:lnTo>
                    <a:pt x="0" y="3505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5"/>
            <p:cNvSpPr/>
            <p:nvPr/>
          </p:nvSpPr>
          <p:spPr>
            <a:xfrm>
              <a:off x="4986625" y="3002084"/>
              <a:ext cx="153307" cy="59"/>
            </a:xfrm>
            <a:custGeom>
              <a:avLst/>
              <a:gdLst/>
              <a:ahLst/>
              <a:cxnLst/>
              <a:rect l="l" t="t" r="r" b="b"/>
              <a:pathLst>
                <a:path w="2588" h="1" fill="none" extrusionOk="0">
                  <a:moveTo>
                    <a:pt x="2588" y="1"/>
                  </a:moveTo>
                  <a:lnTo>
                    <a:pt x="1" y="1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5"/>
            <p:cNvSpPr/>
            <p:nvPr/>
          </p:nvSpPr>
          <p:spPr>
            <a:xfrm>
              <a:off x="5063339" y="3458224"/>
              <a:ext cx="111189" cy="69252"/>
            </a:xfrm>
            <a:custGeom>
              <a:avLst/>
              <a:gdLst/>
              <a:ahLst/>
              <a:cxnLst/>
              <a:rect l="l" t="t" r="r" b="b"/>
              <a:pathLst>
                <a:path w="1877" h="1169" fill="none" extrusionOk="0">
                  <a:moveTo>
                    <a:pt x="0" y="1169"/>
                  </a:moveTo>
                  <a:lnTo>
                    <a:pt x="1876" y="0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5"/>
            <p:cNvSpPr/>
            <p:nvPr/>
          </p:nvSpPr>
          <p:spPr>
            <a:xfrm>
              <a:off x="5530436" y="3112150"/>
              <a:ext cx="148449" cy="108824"/>
            </a:xfrm>
            <a:custGeom>
              <a:avLst/>
              <a:gdLst/>
              <a:ahLst/>
              <a:cxnLst/>
              <a:rect l="l" t="t" r="r" b="b"/>
              <a:pathLst>
                <a:path w="2506" h="1837" fill="none" extrusionOk="0">
                  <a:moveTo>
                    <a:pt x="1" y="1"/>
                  </a:moveTo>
                  <a:lnTo>
                    <a:pt x="2505" y="1837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5"/>
            <p:cNvSpPr/>
            <p:nvPr/>
          </p:nvSpPr>
          <p:spPr>
            <a:xfrm>
              <a:off x="5787592" y="2795696"/>
              <a:ext cx="128605" cy="206451"/>
            </a:xfrm>
            <a:custGeom>
              <a:avLst/>
              <a:gdLst/>
              <a:ahLst/>
              <a:cxnLst/>
              <a:rect l="l" t="t" r="r" b="b"/>
              <a:pathLst>
                <a:path w="2171" h="3485" fill="none" extrusionOk="0">
                  <a:moveTo>
                    <a:pt x="0" y="3485"/>
                  </a:moveTo>
                  <a:lnTo>
                    <a:pt x="2170" y="1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5"/>
            <p:cNvSpPr/>
            <p:nvPr/>
          </p:nvSpPr>
          <p:spPr>
            <a:xfrm>
              <a:off x="5860929" y="3166472"/>
              <a:ext cx="183755" cy="59"/>
            </a:xfrm>
            <a:custGeom>
              <a:avLst/>
              <a:gdLst/>
              <a:ahLst/>
              <a:cxnLst/>
              <a:rect l="l" t="t" r="r" b="b"/>
              <a:pathLst>
                <a:path w="3102" h="1" fill="none" extrusionOk="0">
                  <a:moveTo>
                    <a:pt x="1" y="1"/>
                  </a:moveTo>
                  <a:lnTo>
                    <a:pt x="3102" y="1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5"/>
            <p:cNvSpPr/>
            <p:nvPr/>
          </p:nvSpPr>
          <p:spPr>
            <a:xfrm>
              <a:off x="5826926" y="3458224"/>
              <a:ext cx="89271" cy="178016"/>
            </a:xfrm>
            <a:custGeom>
              <a:avLst/>
              <a:gdLst/>
              <a:ahLst/>
              <a:cxnLst/>
              <a:rect l="l" t="t" r="r" b="b"/>
              <a:pathLst>
                <a:path w="1507" h="3005" fill="none" extrusionOk="0">
                  <a:moveTo>
                    <a:pt x="1" y="0"/>
                  </a:moveTo>
                  <a:lnTo>
                    <a:pt x="1506" y="3005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5"/>
            <p:cNvSpPr/>
            <p:nvPr/>
          </p:nvSpPr>
          <p:spPr>
            <a:xfrm>
              <a:off x="5530436" y="3418653"/>
              <a:ext cx="74225" cy="217589"/>
            </a:xfrm>
            <a:custGeom>
              <a:avLst/>
              <a:gdLst/>
              <a:ahLst/>
              <a:cxnLst/>
              <a:rect l="l" t="t" r="r" b="b"/>
              <a:pathLst>
                <a:path w="1253" h="3673" fill="none" extrusionOk="0">
                  <a:moveTo>
                    <a:pt x="1253" y="1"/>
                  </a:moveTo>
                  <a:lnTo>
                    <a:pt x="1" y="3673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5"/>
            <p:cNvSpPr/>
            <p:nvPr/>
          </p:nvSpPr>
          <p:spPr>
            <a:xfrm>
              <a:off x="5312912" y="3636178"/>
              <a:ext cx="113795" cy="108824"/>
            </a:xfrm>
            <a:custGeom>
              <a:avLst/>
              <a:gdLst/>
              <a:ahLst/>
              <a:cxnLst/>
              <a:rect l="l" t="t" r="r" b="b"/>
              <a:pathLst>
                <a:path w="1921" h="1837" fill="none" extrusionOk="0">
                  <a:moveTo>
                    <a:pt x="1" y="1"/>
                  </a:moveTo>
                  <a:lnTo>
                    <a:pt x="1920" y="1837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5"/>
            <p:cNvSpPr/>
            <p:nvPr/>
          </p:nvSpPr>
          <p:spPr>
            <a:xfrm>
              <a:off x="5716801" y="3690619"/>
              <a:ext cx="110182" cy="54382"/>
            </a:xfrm>
            <a:custGeom>
              <a:avLst/>
              <a:gdLst/>
              <a:ahLst/>
              <a:cxnLst/>
              <a:rect l="l" t="t" r="r" b="b"/>
              <a:pathLst>
                <a:path w="1860" h="918" fill="none" extrusionOk="0">
                  <a:moveTo>
                    <a:pt x="0" y="1"/>
                  </a:moveTo>
                  <a:lnTo>
                    <a:pt x="1860" y="918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5"/>
            <p:cNvSpPr/>
            <p:nvPr/>
          </p:nvSpPr>
          <p:spPr>
            <a:xfrm>
              <a:off x="5952808" y="3354378"/>
              <a:ext cx="131448" cy="64335"/>
            </a:xfrm>
            <a:custGeom>
              <a:avLst/>
              <a:gdLst/>
              <a:ahLst/>
              <a:cxnLst/>
              <a:rect l="l" t="t" r="r" b="b"/>
              <a:pathLst>
                <a:path w="2219" h="1086" fill="none" extrusionOk="0">
                  <a:moveTo>
                    <a:pt x="0" y="1086"/>
                  </a:moveTo>
                  <a:lnTo>
                    <a:pt x="2218" y="1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5"/>
            <p:cNvSpPr/>
            <p:nvPr/>
          </p:nvSpPr>
          <p:spPr>
            <a:xfrm>
              <a:off x="5952808" y="3002084"/>
              <a:ext cx="200637" cy="50828"/>
            </a:xfrm>
            <a:custGeom>
              <a:avLst/>
              <a:gdLst/>
              <a:ahLst/>
              <a:cxnLst/>
              <a:rect l="l" t="t" r="r" b="b"/>
              <a:pathLst>
                <a:path w="3387" h="858" fill="none" extrusionOk="0">
                  <a:moveTo>
                    <a:pt x="0" y="1"/>
                  </a:moveTo>
                  <a:lnTo>
                    <a:pt x="3387" y="858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5"/>
            <p:cNvSpPr/>
            <p:nvPr/>
          </p:nvSpPr>
          <p:spPr>
            <a:xfrm>
              <a:off x="5716801" y="2621000"/>
              <a:ext cx="70848" cy="174758"/>
            </a:xfrm>
            <a:custGeom>
              <a:avLst/>
              <a:gdLst/>
              <a:ahLst/>
              <a:cxnLst/>
              <a:rect l="l" t="t" r="r" b="b"/>
              <a:pathLst>
                <a:path w="1196" h="2950" fill="none" extrusionOk="0">
                  <a:moveTo>
                    <a:pt x="0" y="2950"/>
                  </a:moveTo>
                  <a:lnTo>
                    <a:pt x="1195" y="1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5"/>
            <p:cNvSpPr/>
            <p:nvPr/>
          </p:nvSpPr>
          <p:spPr>
            <a:xfrm>
              <a:off x="5426650" y="2621000"/>
              <a:ext cx="54499" cy="125293"/>
            </a:xfrm>
            <a:custGeom>
              <a:avLst/>
              <a:gdLst/>
              <a:ahLst/>
              <a:cxnLst/>
              <a:rect l="l" t="t" r="r" b="b"/>
              <a:pathLst>
                <a:path w="920" h="2115" fill="none" extrusionOk="0">
                  <a:moveTo>
                    <a:pt x="919" y="1"/>
                  </a:moveTo>
                  <a:lnTo>
                    <a:pt x="0" y="2115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5"/>
            <p:cNvSpPr/>
            <p:nvPr/>
          </p:nvSpPr>
          <p:spPr>
            <a:xfrm>
              <a:off x="5716801" y="3299997"/>
              <a:ext cx="70848" cy="118717"/>
            </a:xfrm>
            <a:custGeom>
              <a:avLst/>
              <a:gdLst/>
              <a:ahLst/>
              <a:cxnLst/>
              <a:rect l="l" t="t" r="r" b="b"/>
              <a:pathLst>
                <a:path w="1196" h="2004" fill="none" extrusionOk="0">
                  <a:moveTo>
                    <a:pt x="1195" y="0"/>
                  </a:moveTo>
                  <a:lnTo>
                    <a:pt x="0" y="2004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5"/>
            <p:cNvSpPr/>
            <p:nvPr/>
          </p:nvSpPr>
          <p:spPr>
            <a:xfrm>
              <a:off x="6044628" y="3492879"/>
              <a:ext cx="108819" cy="143361"/>
            </a:xfrm>
            <a:custGeom>
              <a:avLst/>
              <a:gdLst/>
              <a:ahLst/>
              <a:cxnLst/>
              <a:rect l="l" t="t" r="r" b="b"/>
              <a:pathLst>
                <a:path w="1837" h="2420" fill="none" extrusionOk="0">
                  <a:moveTo>
                    <a:pt x="1837" y="0"/>
                  </a:moveTo>
                  <a:lnTo>
                    <a:pt x="1" y="2420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7"/>
          <p:cNvSpPr txBox="1">
            <a:spLocks noGrp="1"/>
          </p:cNvSpPr>
          <p:nvPr>
            <p:ph type="title"/>
          </p:nvPr>
        </p:nvSpPr>
        <p:spPr>
          <a:xfrm>
            <a:off x="713225" y="1093525"/>
            <a:ext cx="50439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7"/>
          <p:cNvSpPr txBox="1">
            <a:spLocks noGrp="1"/>
          </p:cNvSpPr>
          <p:nvPr>
            <p:ph type="subTitle" idx="1"/>
          </p:nvPr>
        </p:nvSpPr>
        <p:spPr>
          <a:xfrm>
            <a:off x="713225" y="1822250"/>
            <a:ext cx="5043900" cy="233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76A28"/>
              </a:buClr>
              <a:buSzPts val="12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155" name="Google Shape;155;p7"/>
          <p:cNvSpPr>
            <a:spLocks noGrp="1"/>
          </p:cNvSpPr>
          <p:nvPr>
            <p:ph type="pic" idx="2"/>
          </p:nvPr>
        </p:nvSpPr>
        <p:spPr>
          <a:xfrm>
            <a:off x="6149575" y="1191150"/>
            <a:ext cx="2281200" cy="30156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grpSp>
        <p:nvGrpSpPr>
          <p:cNvPr id="156" name="Google Shape;156;p7"/>
          <p:cNvGrpSpPr/>
          <p:nvPr/>
        </p:nvGrpSpPr>
        <p:grpSpPr>
          <a:xfrm>
            <a:off x="-24170" y="-193725"/>
            <a:ext cx="9174243" cy="5343504"/>
            <a:chOff x="-24170" y="-193725"/>
            <a:chExt cx="9174243" cy="5343504"/>
          </a:xfrm>
        </p:grpSpPr>
        <p:sp>
          <p:nvSpPr>
            <p:cNvPr id="157" name="Google Shape;157;p7"/>
            <p:cNvSpPr/>
            <p:nvPr/>
          </p:nvSpPr>
          <p:spPr>
            <a:xfrm rot="-5400000">
              <a:off x="7898047" y="3897754"/>
              <a:ext cx="1753625" cy="750426"/>
            </a:xfrm>
            <a:custGeom>
              <a:avLst/>
              <a:gdLst/>
              <a:ahLst/>
              <a:cxnLst/>
              <a:rect l="l" t="t" r="r" b="b"/>
              <a:pathLst>
                <a:path w="92564" h="39616" extrusionOk="0">
                  <a:moveTo>
                    <a:pt x="18139" y="1"/>
                  </a:moveTo>
                  <a:cubicBezTo>
                    <a:pt x="8181" y="1"/>
                    <a:pt x="0" y="6647"/>
                    <a:pt x="0" y="6647"/>
                  </a:cubicBezTo>
                  <a:lnTo>
                    <a:pt x="0" y="39616"/>
                  </a:lnTo>
                  <a:lnTo>
                    <a:pt x="92564" y="39616"/>
                  </a:lnTo>
                  <a:cubicBezTo>
                    <a:pt x="92564" y="39616"/>
                    <a:pt x="92391" y="25487"/>
                    <a:pt x="74930" y="25487"/>
                  </a:cubicBezTo>
                  <a:cubicBezTo>
                    <a:pt x="74426" y="25487"/>
                    <a:pt x="73908" y="25498"/>
                    <a:pt x="73375" y="25522"/>
                  </a:cubicBezTo>
                  <a:cubicBezTo>
                    <a:pt x="66280" y="25844"/>
                    <a:pt x="62023" y="31240"/>
                    <a:pt x="57822" y="34206"/>
                  </a:cubicBezTo>
                  <a:cubicBezTo>
                    <a:pt x="55291" y="35992"/>
                    <a:pt x="52707" y="36932"/>
                    <a:pt x="50241" y="36932"/>
                  </a:cubicBezTo>
                  <a:cubicBezTo>
                    <a:pt x="47104" y="36932"/>
                    <a:pt x="44159" y="35411"/>
                    <a:pt x="41760" y="32177"/>
                  </a:cubicBezTo>
                  <a:cubicBezTo>
                    <a:pt x="37871" y="26936"/>
                    <a:pt x="44068" y="14052"/>
                    <a:pt x="30797" y="4236"/>
                  </a:cubicBezTo>
                  <a:cubicBezTo>
                    <a:pt x="26572" y="1110"/>
                    <a:pt x="22207" y="1"/>
                    <a:pt x="181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7"/>
            <p:cNvSpPr/>
            <p:nvPr/>
          </p:nvSpPr>
          <p:spPr>
            <a:xfrm>
              <a:off x="-24170" y="-193725"/>
              <a:ext cx="1203339" cy="889137"/>
            </a:xfrm>
            <a:custGeom>
              <a:avLst/>
              <a:gdLst/>
              <a:ahLst/>
              <a:cxnLst/>
              <a:rect l="l" t="t" r="r" b="b"/>
              <a:pathLst>
                <a:path w="77710" h="57410" extrusionOk="0">
                  <a:moveTo>
                    <a:pt x="1" y="0"/>
                  </a:moveTo>
                  <a:lnTo>
                    <a:pt x="1" y="54862"/>
                  </a:lnTo>
                  <a:cubicBezTo>
                    <a:pt x="1" y="54862"/>
                    <a:pt x="2361" y="57409"/>
                    <a:pt x="5982" y="57409"/>
                  </a:cubicBezTo>
                  <a:cubicBezTo>
                    <a:pt x="7269" y="57409"/>
                    <a:pt x="8715" y="57088"/>
                    <a:pt x="10272" y="56216"/>
                  </a:cubicBezTo>
                  <a:cubicBezTo>
                    <a:pt x="19022" y="51313"/>
                    <a:pt x="10516" y="38402"/>
                    <a:pt x="19022" y="35082"/>
                  </a:cubicBezTo>
                  <a:cubicBezTo>
                    <a:pt x="20275" y="34593"/>
                    <a:pt x="21380" y="34380"/>
                    <a:pt x="22379" y="34380"/>
                  </a:cubicBezTo>
                  <a:cubicBezTo>
                    <a:pt x="29143" y="34380"/>
                    <a:pt x="31072" y="44145"/>
                    <a:pt x="41524" y="44145"/>
                  </a:cubicBezTo>
                  <a:cubicBezTo>
                    <a:pt x="42338" y="44145"/>
                    <a:pt x="43204" y="44086"/>
                    <a:pt x="44128" y="43958"/>
                  </a:cubicBezTo>
                  <a:cubicBezTo>
                    <a:pt x="56047" y="42310"/>
                    <a:pt x="61626" y="34067"/>
                    <a:pt x="63149" y="24177"/>
                  </a:cubicBezTo>
                  <a:cubicBezTo>
                    <a:pt x="64986" y="12227"/>
                    <a:pt x="71877" y="354"/>
                    <a:pt x="777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" name="Google Shape;160;p8"/>
          <p:cNvGrpSpPr/>
          <p:nvPr/>
        </p:nvGrpSpPr>
        <p:grpSpPr>
          <a:xfrm>
            <a:off x="-24170" y="-193725"/>
            <a:ext cx="9250613" cy="5343504"/>
            <a:chOff x="-24170" y="-193725"/>
            <a:chExt cx="9250613" cy="5343504"/>
          </a:xfrm>
        </p:grpSpPr>
        <p:sp>
          <p:nvSpPr>
            <p:cNvPr id="161" name="Google Shape;161;p8"/>
            <p:cNvSpPr/>
            <p:nvPr/>
          </p:nvSpPr>
          <p:spPr>
            <a:xfrm rot="10800000">
              <a:off x="52" y="4527831"/>
              <a:ext cx="4492454" cy="615681"/>
            </a:xfrm>
            <a:custGeom>
              <a:avLst/>
              <a:gdLst/>
              <a:ahLst/>
              <a:cxnLst/>
              <a:rect l="l" t="t" r="r" b="b"/>
              <a:pathLst>
                <a:path w="211335" h="28963" extrusionOk="0">
                  <a:moveTo>
                    <a:pt x="0" y="0"/>
                  </a:moveTo>
                  <a:cubicBezTo>
                    <a:pt x="0" y="0"/>
                    <a:pt x="10821" y="19612"/>
                    <a:pt x="30968" y="22656"/>
                  </a:cubicBezTo>
                  <a:cubicBezTo>
                    <a:pt x="32896" y="22847"/>
                    <a:pt x="34730" y="22937"/>
                    <a:pt x="36478" y="22937"/>
                  </a:cubicBezTo>
                  <a:cubicBezTo>
                    <a:pt x="53254" y="22937"/>
                    <a:pt x="62082" y="14695"/>
                    <a:pt x="69317" y="9212"/>
                  </a:cubicBezTo>
                  <a:cubicBezTo>
                    <a:pt x="74914" y="4973"/>
                    <a:pt x="87746" y="1908"/>
                    <a:pt x="102435" y="1908"/>
                  </a:cubicBezTo>
                  <a:cubicBezTo>
                    <a:pt x="116147" y="1908"/>
                    <a:pt x="131475" y="4578"/>
                    <a:pt x="144046" y="11455"/>
                  </a:cubicBezTo>
                  <a:cubicBezTo>
                    <a:pt x="166014" y="23473"/>
                    <a:pt x="190391" y="28962"/>
                    <a:pt x="204581" y="28962"/>
                  </a:cubicBezTo>
                  <a:cubicBezTo>
                    <a:pt x="207208" y="28962"/>
                    <a:pt x="209486" y="28774"/>
                    <a:pt x="211334" y="28404"/>
                  </a:cubicBezTo>
                  <a:lnTo>
                    <a:pt x="21133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8"/>
            <p:cNvSpPr/>
            <p:nvPr/>
          </p:nvSpPr>
          <p:spPr>
            <a:xfrm>
              <a:off x="-24170" y="-193725"/>
              <a:ext cx="1203339" cy="889137"/>
            </a:xfrm>
            <a:custGeom>
              <a:avLst/>
              <a:gdLst/>
              <a:ahLst/>
              <a:cxnLst/>
              <a:rect l="l" t="t" r="r" b="b"/>
              <a:pathLst>
                <a:path w="77710" h="57410" extrusionOk="0">
                  <a:moveTo>
                    <a:pt x="1" y="0"/>
                  </a:moveTo>
                  <a:lnTo>
                    <a:pt x="1" y="54862"/>
                  </a:lnTo>
                  <a:cubicBezTo>
                    <a:pt x="1" y="54862"/>
                    <a:pt x="2361" y="57409"/>
                    <a:pt x="5982" y="57409"/>
                  </a:cubicBezTo>
                  <a:cubicBezTo>
                    <a:pt x="7269" y="57409"/>
                    <a:pt x="8715" y="57088"/>
                    <a:pt x="10272" y="56216"/>
                  </a:cubicBezTo>
                  <a:cubicBezTo>
                    <a:pt x="19022" y="51313"/>
                    <a:pt x="10516" y="38402"/>
                    <a:pt x="19022" y="35082"/>
                  </a:cubicBezTo>
                  <a:cubicBezTo>
                    <a:pt x="20275" y="34593"/>
                    <a:pt x="21380" y="34380"/>
                    <a:pt x="22379" y="34380"/>
                  </a:cubicBezTo>
                  <a:cubicBezTo>
                    <a:pt x="29143" y="34380"/>
                    <a:pt x="31072" y="44145"/>
                    <a:pt x="41524" y="44145"/>
                  </a:cubicBezTo>
                  <a:cubicBezTo>
                    <a:pt x="42338" y="44145"/>
                    <a:pt x="43204" y="44086"/>
                    <a:pt x="44128" y="43958"/>
                  </a:cubicBezTo>
                  <a:cubicBezTo>
                    <a:pt x="56047" y="42310"/>
                    <a:pt x="61626" y="34067"/>
                    <a:pt x="63149" y="24177"/>
                  </a:cubicBezTo>
                  <a:cubicBezTo>
                    <a:pt x="64986" y="12227"/>
                    <a:pt x="71877" y="354"/>
                    <a:pt x="777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8"/>
            <p:cNvSpPr/>
            <p:nvPr/>
          </p:nvSpPr>
          <p:spPr>
            <a:xfrm rot="10800000" flipH="1">
              <a:off x="4739273" y="0"/>
              <a:ext cx="4487170" cy="1322827"/>
            </a:xfrm>
            <a:custGeom>
              <a:avLst/>
              <a:gdLst/>
              <a:ahLst/>
              <a:cxnLst/>
              <a:rect l="l" t="t" r="r" b="b"/>
              <a:pathLst>
                <a:path w="211335" h="62302" extrusionOk="0">
                  <a:moveTo>
                    <a:pt x="211335" y="0"/>
                  </a:moveTo>
                  <a:cubicBezTo>
                    <a:pt x="200514" y="1015"/>
                    <a:pt x="195020" y="32207"/>
                    <a:pt x="188173" y="43873"/>
                  </a:cubicBezTo>
                  <a:cubicBezTo>
                    <a:pt x="184850" y="49535"/>
                    <a:pt x="177285" y="52090"/>
                    <a:pt x="168929" y="52090"/>
                  </a:cubicBezTo>
                  <a:cubicBezTo>
                    <a:pt x="160068" y="52090"/>
                    <a:pt x="150318" y="49217"/>
                    <a:pt x="143791" y="44128"/>
                  </a:cubicBezTo>
                  <a:cubicBezTo>
                    <a:pt x="138187" y="39755"/>
                    <a:pt x="131145" y="37613"/>
                    <a:pt x="123279" y="37613"/>
                  </a:cubicBezTo>
                  <a:cubicBezTo>
                    <a:pt x="113351" y="37613"/>
                    <a:pt x="102110" y="41026"/>
                    <a:pt x="90790" y="47677"/>
                  </a:cubicBezTo>
                  <a:cubicBezTo>
                    <a:pt x="73839" y="57635"/>
                    <a:pt x="62376" y="59805"/>
                    <a:pt x="54478" y="59805"/>
                  </a:cubicBezTo>
                  <a:cubicBezTo>
                    <a:pt x="52924" y="59805"/>
                    <a:pt x="51507" y="59721"/>
                    <a:pt x="50214" y="59596"/>
                  </a:cubicBezTo>
                  <a:cubicBezTo>
                    <a:pt x="43110" y="58909"/>
                    <a:pt x="34558" y="50147"/>
                    <a:pt x="23995" y="50147"/>
                  </a:cubicBezTo>
                  <a:cubicBezTo>
                    <a:pt x="22867" y="50147"/>
                    <a:pt x="21716" y="50247"/>
                    <a:pt x="20542" y="50467"/>
                  </a:cubicBezTo>
                  <a:cubicBezTo>
                    <a:pt x="8370" y="52749"/>
                    <a:pt x="0" y="62301"/>
                    <a:pt x="0" y="62301"/>
                  </a:cubicBezTo>
                  <a:lnTo>
                    <a:pt x="211335" y="62301"/>
                  </a:lnTo>
                  <a:lnTo>
                    <a:pt x="21133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8"/>
            <p:cNvSpPr/>
            <p:nvPr/>
          </p:nvSpPr>
          <p:spPr>
            <a:xfrm rot="-5400000">
              <a:off x="7898126" y="3897754"/>
              <a:ext cx="1753625" cy="750426"/>
            </a:xfrm>
            <a:custGeom>
              <a:avLst/>
              <a:gdLst/>
              <a:ahLst/>
              <a:cxnLst/>
              <a:rect l="l" t="t" r="r" b="b"/>
              <a:pathLst>
                <a:path w="92564" h="39616" extrusionOk="0">
                  <a:moveTo>
                    <a:pt x="18139" y="1"/>
                  </a:moveTo>
                  <a:cubicBezTo>
                    <a:pt x="8181" y="1"/>
                    <a:pt x="0" y="6647"/>
                    <a:pt x="0" y="6647"/>
                  </a:cubicBezTo>
                  <a:lnTo>
                    <a:pt x="0" y="39616"/>
                  </a:lnTo>
                  <a:lnTo>
                    <a:pt x="92564" y="39616"/>
                  </a:lnTo>
                  <a:cubicBezTo>
                    <a:pt x="92564" y="39616"/>
                    <a:pt x="92391" y="25487"/>
                    <a:pt x="74930" y="25487"/>
                  </a:cubicBezTo>
                  <a:cubicBezTo>
                    <a:pt x="74426" y="25487"/>
                    <a:pt x="73908" y="25498"/>
                    <a:pt x="73375" y="25522"/>
                  </a:cubicBezTo>
                  <a:cubicBezTo>
                    <a:pt x="66280" y="25844"/>
                    <a:pt x="62023" y="31240"/>
                    <a:pt x="57822" y="34206"/>
                  </a:cubicBezTo>
                  <a:cubicBezTo>
                    <a:pt x="55291" y="35992"/>
                    <a:pt x="52707" y="36932"/>
                    <a:pt x="50241" y="36932"/>
                  </a:cubicBezTo>
                  <a:cubicBezTo>
                    <a:pt x="47104" y="36932"/>
                    <a:pt x="44159" y="35411"/>
                    <a:pt x="41760" y="32177"/>
                  </a:cubicBezTo>
                  <a:cubicBezTo>
                    <a:pt x="37871" y="26936"/>
                    <a:pt x="44068" y="14052"/>
                    <a:pt x="30797" y="4236"/>
                  </a:cubicBezTo>
                  <a:cubicBezTo>
                    <a:pt x="26572" y="1110"/>
                    <a:pt x="22207" y="1"/>
                    <a:pt x="181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5" name="Google Shape;165;p8"/>
          <p:cNvSpPr txBox="1">
            <a:spLocks noGrp="1"/>
          </p:cNvSpPr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7" name="Google Shape;167;p9"/>
          <p:cNvGrpSpPr/>
          <p:nvPr/>
        </p:nvGrpSpPr>
        <p:grpSpPr>
          <a:xfrm>
            <a:off x="-24170" y="-193725"/>
            <a:ext cx="9250613" cy="5343504"/>
            <a:chOff x="-24170" y="-193725"/>
            <a:chExt cx="9250613" cy="5343504"/>
          </a:xfrm>
        </p:grpSpPr>
        <p:sp>
          <p:nvSpPr>
            <p:cNvPr id="168" name="Google Shape;168;p9"/>
            <p:cNvSpPr/>
            <p:nvPr/>
          </p:nvSpPr>
          <p:spPr>
            <a:xfrm rot="10800000" flipH="1">
              <a:off x="4709767" y="4527831"/>
              <a:ext cx="4492454" cy="615681"/>
            </a:xfrm>
            <a:custGeom>
              <a:avLst/>
              <a:gdLst/>
              <a:ahLst/>
              <a:cxnLst/>
              <a:rect l="l" t="t" r="r" b="b"/>
              <a:pathLst>
                <a:path w="211335" h="28963" extrusionOk="0">
                  <a:moveTo>
                    <a:pt x="0" y="0"/>
                  </a:moveTo>
                  <a:cubicBezTo>
                    <a:pt x="0" y="0"/>
                    <a:pt x="10821" y="19612"/>
                    <a:pt x="30968" y="22656"/>
                  </a:cubicBezTo>
                  <a:cubicBezTo>
                    <a:pt x="32896" y="22847"/>
                    <a:pt x="34730" y="22937"/>
                    <a:pt x="36478" y="22937"/>
                  </a:cubicBezTo>
                  <a:cubicBezTo>
                    <a:pt x="53254" y="22937"/>
                    <a:pt x="62082" y="14695"/>
                    <a:pt x="69317" y="9212"/>
                  </a:cubicBezTo>
                  <a:cubicBezTo>
                    <a:pt x="74914" y="4973"/>
                    <a:pt x="87746" y="1908"/>
                    <a:pt x="102435" y="1908"/>
                  </a:cubicBezTo>
                  <a:cubicBezTo>
                    <a:pt x="116147" y="1908"/>
                    <a:pt x="131475" y="4578"/>
                    <a:pt x="144046" y="11455"/>
                  </a:cubicBezTo>
                  <a:cubicBezTo>
                    <a:pt x="166014" y="23473"/>
                    <a:pt x="190391" y="28962"/>
                    <a:pt x="204581" y="28962"/>
                  </a:cubicBezTo>
                  <a:cubicBezTo>
                    <a:pt x="207208" y="28962"/>
                    <a:pt x="209486" y="28774"/>
                    <a:pt x="211334" y="28404"/>
                  </a:cubicBezTo>
                  <a:lnTo>
                    <a:pt x="21133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9"/>
            <p:cNvSpPr/>
            <p:nvPr/>
          </p:nvSpPr>
          <p:spPr>
            <a:xfrm flipH="1">
              <a:off x="8023104" y="-193725"/>
              <a:ext cx="1203339" cy="889137"/>
            </a:xfrm>
            <a:custGeom>
              <a:avLst/>
              <a:gdLst/>
              <a:ahLst/>
              <a:cxnLst/>
              <a:rect l="l" t="t" r="r" b="b"/>
              <a:pathLst>
                <a:path w="77710" h="57410" extrusionOk="0">
                  <a:moveTo>
                    <a:pt x="1" y="0"/>
                  </a:moveTo>
                  <a:lnTo>
                    <a:pt x="1" y="54862"/>
                  </a:lnTo>
                  <a:cubicBezTo>
                    <a:pt x="1" y="54862"/>
                    <a:pt x="2361" y="57409"/>
                    <a:pt x="5982" y="57409"/>
                  </a:cubicBezTo>
                  <a:cubicBezTo>
                    <a:pt x="7269" y="57409"/>
                    <a:pt x="8715" y="57088"/>
                    <a:pt x="10272" y="56216"/>
                  </a:cubicBezTo>
                  <a:cubicBezTo>
                    <a:pt x="19022" y="51313"/>
                    <a:pt x="10516" y="38402"/>
                    <a:pt x="19022" y="35082"/>
                  </a:cubicBezTo>
                  <a:cubicBezTo>
                    <a:pt x="20275" y="34593"/>
                    <a:pt x="21380" y="34380"/>
                    <a:pt x="22379" y="34380"/>
                  </a:cubicBezTo>
                  <a:cubicBezTo>
                    <a:pt x="29143" y="34380"/>
                    <a:pt x="31072" y="44145"/>
                    <a:pt x="41524" y="44145"/>
                  </a:cubicBezTo>
                  <a:cubicBezTo>
                    <a:pt x="42338" y="44145"/>
                    <a:pt x="43204" y="44086"/>
                    <a:pt x="44128" y="43958"/>
                  </a:cubicBezTo>
                  <a:cubicBezTo>
                    <a:pt x="56047" y="42310"/>
                    <a:pt x="61626" y="34067"/>
                    <a:pt x="63149" y="24177"/>
                  </a:cubicBezTo>
                  <a:cubicBezTo>
                    <a:pt x="64986" y="12227"/>
                    <a:pt x="71877" y="354"/>
                    <a:pt x="777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9"/>
            <p:cNvSpPr/>
            <p:nvPr/>
          </p:nvSpPr>
          <p:spPr>
            <a:xfrm rot="10800000">
              <a:off x="-24170" y="-8072"/>
              <a:ext cx="4487170" cy="1322827"/>
            </a:xfrm>
            <a:custGeom>
              <a:avLst/>
              <a:gdLst/>
              <a:ahLst/>
              <a:cxnLst/>
              <a:rect l="l" t="t" r="r" b="b"/>
              <a:pathLst>
                <a:path w="211335" h="62302" extrusionOk="0">
                  <a:moveTo>
                    <a:pt x="211335" y="0"/>
                  </a:moveTo>
                  <a:cubicBezTo>
                    <a:pt x="200514" y="1015"/>
                    <a:pt x="195020" y="32207"/>
                    <a:pt x="188173" y="43873"/>
                  </a:cubicBezTo>
                  <a:cubicBezTo>
                    <a:pt x="184850" y="49535"/>
                    <a:pt x="177285" y="52090"/>
                    <a:pt x="168929" y="52090"/>
                  </a:cubicBezTo>
                  <a:cubicBezTo>
                    <a:pt x="160068" y="52090"/>
                    <a:pt x="150318" y="49217"/>
                    <a:pt x="143791" y="44128"/>
                  </a:cubicBezTo>
                  <a:cubicBezTo>
                    <a:pt x="138187" y="39755"/>
                    <a:pt x="131145" y="37613"/>
                    <a:pt x="123279" y="37613"/>
                  </a:cubicBezTo>
                  <a:cubicBezTo>
                    <a:pt x="113351" y="37613"/>
                    <a:pt x="102110" y="41026"/>
                    <a:pt x="90790" y="47677"/>
                  </a:cubicBezTo>
                  <a:cubicBezTo>
                    <a:pt x="73839" y="57635"/>
                    <a:pt x="62376" y="59805"/>
                    <a:pt x="54478" y="59805"/>
                  </a:cubicBezTo>
                  <a:cubicBezTo>
                    <a:pt x="52924" y="59805"/>
                    <a:pt x="51507" y="59721"/>
                    <a:pt x="50214" y="59596"/>
                  </a:cubicBezTo>
                  <a:cubicBezTo>
                    <a:pt x="43110" y="58909"/>
                    <a:pt x="34558" y="50147"/>
                    <a:pt x="23995" y="50147"/>
                  </a:cubicBezTo>
                  <a:cubicBezTo>
                    <a:pt x="22867" y="50147"/>
                    <a:pt x="21716" y="50247"/>
                    <a:pt x="20542" y="50467"/>
                  </a:cubicBezTo>
                  <a:cubicBezTo>
                    <a:pt x="8370" y="52749"/>
                    <a:pt x="0" y="62301"/>
                    <a:pt x="0" y="62301"/>
                  </a:cubicBezTo>
                  <a:lnTo>
                    <a:pt x="211335" y="62301"/>
                  </a:lnTo>
                  <a:lnTo>
                    <a:pt x="21133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9"/>
            <p:cNvSpPr/>
            <p:nvPr/>
          </p:nvSpPr>
          <p:spPr>
            <a:xfrm rot="5400000" flipH="1">
              <a:off x="-501603" y="3897754"/>
              <a:ext cx="1753625" cy="750426"/>
            </a:xfrm>
            <a:custGeom>
              <a:avLst/>
              <a:gdLst/>
              <a:ahLst/>
              <a:cxnLst/>
              <a:rect l="l" t="t" r="r" b="b"/>
              <a:pathLst>
                <a:path w="92564" h="39616" extrusionOk="0">
                  <a:moveTo>
                    <a:pt x="18139" y="1"/>
                  </a:moveTo>
                  <a:cubicBezTo>
                    <a:pt x="8181" y="1"/>
                    <a:pt x="0" y="6647"/>
                    <a:pt x="0" y="6647"/>
                  </a:cubicBezTo>
                  <a:lnTo>
                    <a:pt x="0" y="39616"/>
                  </a:lnTo>
                  <a:lnTo>
                    <a:pt x="92564" y="39616"/>
                  </a:lnTo>
                  <a:cubicBezTo>
                    <a:pt x="92564" y="39616"/>
                    <a:pt x="92391" y="25487"/>
                    <a:pt x="74930" y="25487"/>
                  </a:cubicBezTo>
                  <a:cubicBezTo>
                    <a:pt x="74426" y="25487"/>
                    <a:pt x="73908" y="25498"/>
                    <a:pt x="73375" y="25522"/>
                  </a:cubicBezTo>
                  <a:cubicBezTo>
                    <a:pt x="66280" y="25844"/>
                    <a:pt x="62023" y="31240"/>
                    <a:pt x="57822" y="34206"/>
                  </a:cubicBezTo>
                  <a:cubicBezTo>
                    <a:pt x="55291" y="35992"/>
                    <a:pt x="52707" y="36932"/>
                    <a:pt x="50241" y="36932"/>
                  </a:cubicBezTo>
                  <a:cubicBezTo>
                    <a:pt x="47104" y="36932"/>
                    <a:pt x="44159" y="35411"/>
                    <a:pt x="41760" y="32177"/>
                  </a:cubicBezTo>
                  <a:cubicBezTo>
                    <a:pt x="37871" y="26936"/>
                    <a:pt x="44068" y="14052"/>
                    <a:pt x="30797" y="4236"/>
                  </a:cubicBezTo>
                  <a:cubicBezTo>
                    <a:pt x="26572" y="1110"/>
                    <a:pt x="22207" y="1"/>
                    <a:pt x="181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2" name="Google Shape;172;p9"/>
          <p:cNvSpPr txBox="1">
            <a:spLocks noGrp="1"/>
          </p:cNvSpPr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1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9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1"/>
          <p:cNvSpPr txBox="1">
            <a:spLocks noGrp="1"/>
          </p:cNvSpPr>
          <p:nvPr>
            <p:ph type="title" hasCustomPrompt="1"/>
          </p:nvPr>
        </p:nvSpPr>
        <p:spPr>
          <a:xfrm>
            <a:off x="2185900" y="1961500"/>
            <a:ext cx="4772100" cy="80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79" name="Google Shape;179;p11"/>
          <p:cNvSpPr txBox="1">
            <a:spLocks noGrp="1"/>
          </p:cNvSpPr>
          <p:nvPr>
            <p:ph type="subTitle" idx="1"/>
          </p:nvPr>
        </p:nvSpPr>
        <p:spPr>
          <a:xfrm>
            <a:off x="2185900" y="2852125"/>
            <a:ext cx="4772100" cy="4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grpSp>
        <p:nvGrpSpPr>
          <p:cNvPr id="180" name="Google Shape;180;p11"/>
          <p:cNvGrpSpPr/>
          <p:nvPr/>
        </p:nvGrpSpPr>
        <p:grpSpPr>
          <a:xfrm>
            <a:off x="46" y="0"/>
            <a:ext cx="9150197" cy="5149779"/>
            <a:chOff x="46" y="0"/>
            <a:chExt cx="9150197" cy="5149779"/>
          </a:xfrm>
        </p:grpSpPr>
        <p:sp>
          <p:nvSpPr>
            <p:cNvPr id="181" name="Google Shape;181;p11"/>
            <p:cNvSpPr/>
            <p:nvPr/>
          </p:nvSpPr>
          <p:spPr>
            <a:xfrm rot="5400000" flipH="1">
              <a:off x="-501554" y="3897754"/>
              <a:ext cx="1753625" cy="750426"/>
            </a:xfrm>
            <a:custGeom>
              <a:avLst/>
              <a:gdLst/>
              <a:ahLst/>
              <a:cxnLst/>
              <a:rect l="l" t="t" r="r" b="b"/>
              <a:pathLst>
                <a:path w="92564" h="39616" extrusionOk="0">
                  <a:moveTo>
                    <a:pt x="18139" y="1"/>
                  </a:moveTo>
                  <a:cubicBezTo>
                    <a:pt x="8181" y="1"/>
                    <a:pt x="0" y="6647"/>
                    <a:pt x="0" y="6647"/>
                  </a:cubicBezTo>
                  <a:lnTo>
                    <a:pt x="0" y="39616"/>
                  </a:lnTo>
                  <a:lnTo>
                    <a:pt x="92564" y="39616"/>
                  </a:lnTo>
                  <a:cubicBezTo>
                    <a:pt x="92564" y="39616"/>
                    <a:pt x="92391" y="25487"/>
                    <a:pt x="74930" y="25487"/>
                  </a:cubicBezTo>
                  <a:cubicBezTo>
                    <a:pt x="74426" y="25487"/>
                    <a:pt x="73908" y="25498"/>
                    <a:pt x="73375" y="25522"/>
                  </a:cubicBezTo>
                  <a:cubicBezTo>
                    <a:pt x="66280" y="25844"/>
                    <a:pt x="62023" y="31240"/>
                    <a:pt x="57822" y="34206"/>
                  </a:cubicBezTo>
                  <a:cubicBezTo>
                    <a:pt x="55291" y="35992"/>
                    <a:pt x="52707" y="36932"/>
                    <a:pt x="50241" y="36932"/>
                  </a:cubicBezTo>
                  <a:cubicBezTo>
                    <a:pt x="47104" y="36932"/>
                    <a:pt x="44159" y="35411"/>
                    <a:pt x="41760" y="32177"/>
                  </a:cubicBezTo>
                  <a:cubicBezTo>
                    <a:pt x="37871" y="26936"/>
                    <a:pt x="44068" y="14052"/>
                    <a:pt x="30797" y="4236"/>
                  </a:cubicBezTo>
                  <a:cubicBezTo>
                    <a:pt x="26572" y="1110"/>
                    <a:pt x="22207" y="1"/>
                    <a:pt x="181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11"/>
            <p:cNvSpPr/>
            <p:nvPr/>
          </p:nvSpPr>
          <p:spPr>
            <a:xfrm flipH="1">
              <a:off x="217" y="56"/>
              <a:ext cx="4492454" cy="615681"/>
            </a:xfrm>
            <a:custGeom>
              <a:avLst/>
              <a:gdLst/>
              <a:ahLst/>
              <a:cxnLst/>
              <a:rect l="l" t="t" r="r" b="b"/>
              <a:pathLst>
                <a:path w="211335" h="28963" extrusionOk="0">
                  <a:moveTo>
                    <a:pt x="0" y="0"/>
                  </a:moveTo>
                  <a:cubicBezTo>
                    <a:pt x="0" y="0"/>
                    <a:pt x="10821" y="19612"/>
                    <a:pt x="30968" y="22656"/>
                  </a:cubicBezTo>
                  <a:cubicBezTo>
                    <a:pt x="32896" y="22847"/>
                    <a:pt x="34730" y="22937"/>
                    <a:pt x="36478" y="22937"/>
                  </a:cubicBezTo>
                  <a:cubicBezTo>
                    <a:pt x="53254" y="22937"/>
                    <a:pt x="62082" y="14695"/>
                    <a:pt x="69317" y="9212"/>
                  </a:cubicBezTo>
                  <a:cubicBezTo>
                    <a:pt x="74914" y="4973"/>
                    <a:pt x="87746" y="1908"/>
                    <a:pt x="102435" y="1908"/>
                  </a:cubicBezTo>
                  <a:cubicBezTo>
                    <a:pt x="116147" y="1908"/>
                    <a:pt x="131475" y="4578"/>
                    <a:pt x="144046" y="11455"/>
                  </a:cubicBezTo>
                  <a:cubicBezTo>
                    <a:pt x="166014" y="23473"/>
                    <a:pt x="190391" y="28962"/>
                    <a:pt x="204581" y="28962"/>
                  </a:cubicBezTo>
                  <a:cubicBezTo>
                    <a:pt x="207208" y="28962"/>
                    <a:pt x="209486" y="28774"/>
                    <a:pt x="211334" y="28404"/>
                  </a:cubicBezTo>
                  <a:lnTo>
                    <a:pt x="21133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11"/>
            <p:cNvSpPr/>
            <p:nvPr/>
          </p:nvSpPr>
          <p:spPr>
            <a:xfrm>
              <a:off x="4663073" y="3826952"/>
              <a:ext cx="4487170" cy="1322827"/>
            </a:xfrm>
            <a:custGeom>
              <a:avLst/>
              <a:gdLst/>
              <a:ahLst/>
              <a:cxnLst/>
              <a:rect l="l" t="t" r="r" b="b"/>
              <a:pathLst>
                <a:path w="211335" h="62302" extrusionOk="0">
                  <a:moveTo>
                    <a:pt x="211335" y="0"/>
                  </a:moveTo>
                  <a:cubicBezTo>
                    <a:pt x="200514" y="1015"/>
                    <a:pt x="195020" y="32207"/>
                    <a:pt x="188173" y="43873"/>
                  </a:cubicBezTo>
                  <a:cubicBezTo>
                    <a:pt x="184850" y="49535"/>
                    <a:pt x="177285" y="52090"/>
                    <a:pt x="168929" y="52090"/>
                  </a:cubicBezTo>
                  <a:cubicBezTo>
                    <a:pt x="160068" y="52090"/>
                    <a:pt x="150318" y="49217"/>
                    <a:pt x="143791" y="44128"/>
                  </a:cubicBezTo>
                  <a:cubicBezTo>
                    <a:pt x="138187" y="39755"/>
                    <a:pt x="131145" y="37613"/>
                    <a:pt x="123279" y="37613"/>
                  </a:cubicBezTo>
                  <a:cubicBezTo>
                    <a:pt x="113351" y="37613"/>
                    <a:pt x="102110" y="41026"/>
                    <a:pt x="90790" y="47677"/>
                  </a:cubicBezTo>
                  <a:cubicBezTo>
                    <a:pt x="73839" y="57635"/>
                    <a:pt x="62376" y="59805"/>
                    <a:pt x="54478" y="59805"/>
                  </a:cubicBezTo>
                  <a:cubicBezTo>
                    <a:pt x="52924" y="59805"/>
                    <a:pt x="51507" y="59721"/>
                    <a:pt x="50214" y="59596"/>
                  </a:cubicBezTo>
                  <a:cubicBezTo>
                    <a:pt x="43110" y="58909"/>
                    <a:pt x="34558" y="50147"/>
                    <a:pt x="23995" y="50147"/>
                  </a:cubicBezTo>
                  <a:cubicBezTo>
                    <a:pt x="22867" y="50147"/>
                    <a:pt x="21716" y="50247"/>
                    <a:pt x="20542" y="50467"/>
                  </a:cubicBezTo>
                  <a:cubicBezTo>
                    <a:pt x="8370" y="52749"/>
                    <a:pt x="0" y="62301"/>
                    <a:pt x="0" y="62301"/>
                  </a:cubicBezTo>
                  <a:lnTo>
                    <a:pt x="211335" y="62301"/>
                  </a:lnTo>
                  <a:lnTo>
                    <a:pt x="21133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11"/>
            <p:cNvSpPr/>
            <p:nvPr/>
          </p:nvSpPr>
          <p:spPr>
            <a:xfrm flipH="1">
              <a:off x="7381831" y="0"/>
              <a:ext cx="1768409" cy="539493"/>
            </a:xfrm>
            <a:custGeom>
              <a:avLst/>
              <a:gdLst/>
              <a:ahLst/>
              <a:cxnLst/>
              <a:rect l="l" t="t" r="r" b="b"/>
              <a:pathLst>
                <a:path w="102710" h="31334" extrusionOk="0">
                  <a:moveTo>
                    <a:pt x="423" y="1"/>
                  </a:moveTo>
                  <a:lnTo>
                    <a:pt x="424" y="2"/>
                  </a:lnTo>
                  <a:cubicBezTo>
                    <a:pt x="424" y="2"/>
                    <a:pt x="0" y="6257"/>
                    <a:pt x="4734" y="10230"/>
                  </a:cubicBezTo>
                  <a:cubicBezTo>
                    <a:pt x="6583" y="11782"/>
                    <a:pt x="9182" y="12543"/>
                    <a:pt x="12002" y="12543"/>
                  </a:cubicBezTo>
                  <a:cubicBezTo>
                    <a:pt x="14860" y="12543"/>
                    <a:pt x="17946" y="11761"/>
                    <a:pt x="20711" y="10230"/>
                  </a:cubicBezTo>
                  <a:cubicBezTo>
                    <a:pt x="23328" y="8781"/>
                    <a:pt x="27176" y="6229"/>
                    <a:pt x="31408" y="6229"/>
                  </a:cubicBezTo>
                  <a:cubicBezTo>
                    <a:pt x="32961" y="6229"/>
                    <a:pt x="34566" y="6573"/>
                    <a:pt x="36181" y="7441"/>
                  </a:cubicBezTo>
                  <a:cubicBezTo>
                    <a:pt x="44042" y="11667"/>
                    <a:pt x="39375" y="22847"/>
                    <a:pt x="49368" y="28108"/>
                  </a:cubicBezTo>
                  <a:cubicBezTo>
                    <a:pt x="53477" y="30272"/>
                    <a:pt x="57034" y="31333"/>
                    <a:pt x="60344" y="31333"/>
                  </a:cubicBezTo>
                  <a:cubicBezTo>
                    <a:pt x="67316" y="31333"/>
                    <a:pt x="73191" y="26623"/>
                    <a:pt x="80814" y="17585"/>
                  </a:cubicBezTo>
                  <a:cubicBezTo>
                    <a:pt x="90008" y="6685"/>
                    <a:pt x="102709" y="1"/>
                    <a:pt x="10270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5" name="Google Shape;185;p11"/>
          <p:cNvGrpSpPr/>
          <p:nvPr/>
        </p:nvGrpSpPr>
        <p:grpSpPr>
          <a:xfrm flipH="1">
            <a:off x="8108729" y="4293780"/>
            <a:ext cx="644086" cy="620449"/>
            <a:chOff x="4986625" y="2621000"/>
            <a:chExt cx="1166823" cy="1124002"/>
          </a:xfrm>
        </p:grpSpPr>
        <p:sp>
          <p:nvSpPr>
            <p:cNvPr id="186" name="Google Shape;186;p11"/>
            <p:cNvSpPr/>
            <p:nvPr/>
          </p:nvSpPr>
          <p:spPr>
            <a:xfrm>
              <a:off x="5026196" y="3250592"/>
              <a:ext cx="227472" cy="59"/>
            </a:xfrm>
            <a:custGeom>
              <a:avLst/>
              <a:gdLst/>
              <a:ahLst/>
              <a:cxnLst/>
              <a:rect l="l" t="t" r="r" b="b"/>
              <a:pathLst>
                <a:path w="3840" h="1" fill="none" extrusionOk="0">
                  <a:moveTo>
                    <a:pt x="0" y="1"/>
                  </a:moveTo>
                  <a:lnTo>
                    <a:pt x="3840" y="1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11"/>
            <p:cNvSpPr/>
            <p:nvPr/>
          </p:nvSpPr>
          <p:spPr>
            <a:xfrm>
              <a:off x="5253614" y="2795696"/>
              <a:ext cx="118771" cy="206451"/>
            </a:xfrm>
            <a:custGeom>
              <a:avLst/>
              <a:gdLst/>
              <a:ahLst/>
              <a:cxnLst/>
              <a:rect l="l" t="t" r="r" b="b"/>
              <a:pathLst>
                <a:path w="2005" h="3485" fill="none" extrusionOk="0">
                  <a:moveTo>
                    <a:pt x="1" y="1"/>
                  </a:moveTo>
                  <a:lnTo>
                    <a:pt x="2004" y="3485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11"/>
            <p:cNvSpPr/>
            <p:nvPr/>
          </p:nvSpPr>
          <p:spPr>
            <a:xfrm>
              <a:off x="5530436" y="2795696"/>
              <a:ext cx="148449" cy="206451"/>
            </a:xfrm>
            <a:custGeom>
              <a:avLst/>
              <a:gdLst/>
              <a:ahLst/>
              <a:cxnLst/>
              <a:rect l="l" t="t" r="r" b="b"/>
              <a:pathLst>
                <a:path w="2506" h="3485" fill="none" extrusionOk="0">
                  <a:moveTo>
                    <a:pt x="1" y="1"/>
                  </a:moveTo>
                  <a:lnTo>
                    <a:pt x="2505" y="3485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11"/>
            <p:cNvSpPr/>
            <p:nvPr/>
          </p:nvSpPr>
          <p:spPr>
            <a:xfrm>
              <a:off x="5372328" y="3250592"/>
              <a:ext cx="108819" cy="207695"/>
            </a:xfrm>
            <a:custGeom>
              <a:avLst/>
              <a:gdLst/>
              <a:ahLst/>
              <a:cxnLst/>
              <a:rect l="l" t="t" r="r" b="b"/>
              <a:pathLst>
                <a:path w="1837" h="3506" fill="none" extrusionOk="0">
                  <a:moveTo>
                    <a:pt x="1836" y="1"/>
                  </a:moveTo>
                  <a:lnTo>
                    <a:pt x="0" y="3505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11"/>
            <p:cNvSpPr/>
            <p:nvPr/>
          </p:nvSpPr>
          <p:spPr>
            <a:xfrm>
              <a:off x="4986625" y="3002084"/>
              <a:ext cx="153307" cy="59"/>
            </a:xfrm>
            <a:custGeom>
              <a:avLst/>
              <a:gdLst/>
              <a:ahLst/>
              <a:cxnLst/>
              <a:rect l="l" t="t" r="r" b="b"/>
              <a:pathLst>
                <a:path w="2588" h="1" fill="none" extrusionOk="0">
                  <a:moveTo>
                    <a:pt x="2588" y="1"/>
                  </a:moveTo>
                  <a:lnTo>
                    <a:pt x="1" y="1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11"/>
            <p:cNvSpPr/>
            <p:nvPr/>
          </p:nvSpPr>
          <p:spPr>
            <a:xfrm>
              <a:off x="5063339" y="3458224"/>
              <a:ext cx="111189" cy="69252"/>
            </a:xfrm>
            <a:custGeom>
              <a:avLst/>
              <a:gdLst/>
              <a:ahLst/>
              <a:cxnLst/>
              <a:rect l="l" t="t" r="r" b="b"/>
              <a:pathLst>
                <a:path w="1877" h="1169" fill="none" extrusionOk="0">
                  <a:moveTo>
                    <a:pt x="0" y="1169"/>
                  </a:moveTo>
                  <a:lnTo>
                    <a:pt x="1876" y="0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11"/>
            <p:cNvSpPr/>
            <p:nvPr/>
          </p:nvSpPr>
          <p:spPr>
            <a:xfrm>
              <a:off x="5530436" y="3112150"/>
              <a:ext cx="148449" cy="108824"/>
            </a:xfrm>
            <a:custGeom>
              <a:avLst/>
              <a:gdLst/>
              <a:ahLst/>
              <a:cxnLst/>
              <a:rect l="l" t="t" r="r" b="b"/>
              <a:pathLst>
                <a:path w="2506" h="1837" fill="none" extrusionOk="0">
                  <a:moveTo>
                    <a:pt x="1" y="1"/>
                  </a:moveTo>
                  <a:lnTo>
                    <a:pt x="2505" y="1837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11"/>
            <p:cNvSpPr/>
            <p:nvPr/>
          </p:nvSpPr>
          <p:spPr>
            <a:xfrm>
              <a:off x="5787592" y="2795696"/>
              <a:ext cx="128605" cy="206451"/>
            </a:xfrm>
            <a:custGeom>
              <a:avLst/>
              <a:gdLst/>
              <a:ahLst/>
              <a:cxnLst/>
              <a:rect l="l" t="t" r="r" b="b"/>
              <a:pathLst>
                <a:path w="2171" h="3485" fill="none" extrusionOk="0">
                  <a:moveTo>
                    <a:pt x="0" y="3485"/>
                  </a:moveTo>
                  <a:lnTo>
                    <a:pt x="2170" y="1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11"/>
            <p:cNvSpPr/>
            <p:nvPr/>
          </p:nvSpPr>
          <p:spPr>
            <a:xfrm>
              <a:off x="5860929" y="3166472"/>
              <a:ext cx="183755" cy="59"/>
            </a:xfrm>
            <a:custGeom>
              <a:avLst/>
              <a:gdLst/>
              <a:ahLst/>
              <a:cxnLst/>
              <a:rect l="l" t="t" r="r" b="b"/>
              <a:pathLst>
                <a:path w="3102" h="1" fill="none" extrusionOk="0">
                  <a:moveTo>
                    <a:pt x="1" y="1"/>
                  </a:moveTo>
                  <a:lnTo>
                    <a:pt x="3102" y="1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11"/>
            <p:cNvSpPr/>
            <p:nvPr/>
          </p:nvSpPr>
          <p:spPr>
            <a:xfrm>
              <a:off x="5826926" y="3458224"/>
              <a:ext cx="89271" cy="178016"/>
            </a:xfrm>
            <a:custGeom>
              <a:avLst/>
              <a:gdLst/>
              <a:ahLst/>
              <a:cxnLst/>
              <a:rect l="l" t="t" r="r" b="b"/>
              <a:pathLst>
                <a:path w="1507" h="3005" fill="none" extrusionOk="0">
                  <a:moveTo>
                    <a:pt x="1" y="0"/>
                  </a:moveTo>
                  <a:lnTo>
                    <a:pt x="1506" y="3005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1"/>
            <p:cNvSpPr/>
            <p:nvPr/>
          </p:nvSpPr>
          <p:spPr>
            <a:xfrm>
              <a:off x="5530436" y="3418653"/>
              <a:ext cx="74225" cy="217589"/>
            </a:xfrm>
            <a:custGeom>
              <a:avLst/>
              <a:gdLst/>
              <a:ahLst/>
              <a:cxnLst/>
              <a:rect l="l" t="t" r="r" b="b"/>
              <a:pathLst>
                <a:path w="1253" h="3673" fill="none" extrusionOk="0">
                  <a:moveTo>
                    <a:pt x="1253" y="1"/>
                  </a:moveTo>
                  <a:lnTo>
                    <a:pt x="1" y="3673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1"/>
            <p:cNvSpPr/>
            <p:nvPr/>
          </p:nvSpPr>
          <p:spPr>
            <a:xfrm>
              <a:off x="5312912" y="3636178"/>
              <a:ext cx="113795" cy="108824"/>
            </a:xfrm>
            <a:custGeom>
              <a:avLst/>
              <a:gdLst/>
              <a:ahLst/>
              <a:cxnLst/>
              <a:rect l="l" t="t" r="r" b="b"/>
              <a:pathLst>
                <a:path w="1921" h="1837" fill="none" extrusionOk="0">
                  <a:moveTo>
                    <a:pt x="1" y="1"/>
                  </a:moveTo>
                  <a:lnTo>
                    <a:pt x="1920" y="1837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1"/>
            <p:cNvSpPr/>
            <p:nvPr/>
          </p:nvSpPr>
          <p:spPr>
            <a:xfrm>
              <a:off x="5716801" y="3690619"/>
              <a:ext cx="110182" cy="54382"/>
            </a:xfrm>
            <a:custGeom>
              <a:avLst/>
              <a:gdLst/>
              <a:ahLst/>
              <a:cxnLst/>
              <a:rect l="l" t="t" r="r" b="b"/>
              <a:pathLst>
                <a:path w="1860" h="918" fill="none" extrusionOk="0">
                  <a:moveTo>
                    <a:pt x="0" y="1"/>
                  </a:moveTo>
                  <a:lnTo>
                    <a:pt x="1860" y="918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1"/>
            <p:cNvSpPr/>
            <p:nvPr/>
          </p:nvSpPr>
          <p:spPr>
            <a:xfrm>
              <a:off x="5952808" y="3354378"/>
              <a:ext cx="131448" cy="64335"/>
            </a:xfrm>
            <a:custGeom>
              <a:avLst/>
              <a:gdLst/>
              <a:ahLst/>
              <a:cxnLst/>
              <a:rect l="l" t="t" r="r" b="b"/>
              <a:pathLst>
                <a:path w="2219" h="1086" fill="none" extrusionOk="0">
                  <a:moveTo>
                    <a:pt x="0" y="1086"/>
                  </a:moveTo>
                  <a:lnTo>
                    <a:pt x="2218" y="1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1"/>
            <p:cNvSpPr/>
            <p:nvPr/>
          </p:nvSpPr>
          <p:spPr>
            <a:xfrm>
              <a:off x="5952808" y="3002084"/>
              <a:ext cx="200637" cy="50828"/>
            </a:xfrm>
            <a:custGeom>
              <a:avLst/>
              <a:gdLst/>
              <a:ahLst/>
              <a:cxnLst/>
              <a:rect l="l" t="t" r="r" b="b"/>
              <a:pathLst>
                <a:path w="3387" h="858" fill="none" extrusionOk="0">
                  <a:moveTo>
                    <a:pt x="0" y="1"/>
                  </a:moveTo>
                  <a:lnTo>
                    <a:pt x="3387" y="858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1"/>
            <p:cNvSpPr/>
            <p:nvPr/>
          </p:nvSpPr>
          <p:spPr>
            <a:xfrm>
              <a:off x="5716801" y="2621000"/>
              <a:ext cx="70848" cy="174758"/>
            </a:xfrm>
            <a:custGeom>
              <a:avLst/>
              <a:gdLst/>
              <a:ahLst/>
              <a:cxnLst/>
              <a:rect l="l" t="t" r="r" b="b"/>
              <a:pathLst>
                <a:path w="1196" h="2950" fill="none" extrusionOk="0">
                  <a:moveTo>
                    <a:pt x="0" y="2950"/>
                  </a:moveTo>
                  <a:lnTo>
                    <a:pt x="1195" y="1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1"/>
            <p:cNvSpPr/>
            <p:nvPr/>
          </p:nvSpPr>
          <p:spPr>
            <a:xfrm>
              <a:off x="5426650" y="2621000"/>
              <a:ext cx="54499" cy="125293"/>
            </a:xfrm>
            <a:custGeom>
              <a:avLst/>
              <a:gdLst/>
              <a:ahLst/>
              <a:cxnLst/>
              <a:rect l="l" t="t" r="r" b="b"/>
              <a:pathLst>
                <a:path w="920" h="2115" fill="none" extrusionOk="0">
                  <a:moveTo>
                    <a:pt x="919" y="1"/>
                  </a:moveTo>
                  <a:lnTo>
                    <a:pt x="0" y="2115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11"/>
            <p:cNvSpPr/>
            <p:nvPr/>
          </p:nvSpPr>
          <p:spPr>
            <a:xfrm>
              <a:off x="5716801" y="3299997"/>
              <a:ext cx="70848" cy="118717"/>
            </a:xfrm>
            <a:custGeom>
              <a:avLst/>
              <a:gdLst/>
              <a:ahLst/>
              <a:cxnLst/>
              <a:rect l="l" t="t" r="r" b="b"/>
              <a:pathLst>
                <a:path w="1196" h="2004" fill="none" extrusionOk="0">
                  <a:moveTo>
                    <a:pt x="1195" y="0"/>
                  </a:moveTo>
                  <a:lnTo>
                    <a:pt x="0" y="2004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11"/>
            <p:cNvSpPr/>
            <p:nvPr/>
          </p:nvSpPr>
          <p:spPr>
            <a:xfrm>
              <a:off x="6044628" y="3492879"/>
              <a:ext cx="108819" cy="143361"/>
            </a:xfrm>
            <a:custGeom>
              <a:avLst/>
              <a:gdLst/>
              <a:ahLst/>
              <a:cxnLst/>
              <a:rect l="l" t="t" r="r" b="b"/>
              <a:pathLst>
                <a:path w="1837" h="2420" fill="none" extrusionOk="0">
                  <a:moveTo>
                    <a:pt x="1837" y="0"/>
                  </a:moveTo>
                  <a:lnTo>
                    <a:pt x="1" y="2420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5" name="Google Shape;205;p11"/>
          <p:cNvGrpSpPr/>
          <p:nvPr/>
        </p:nvGrpSpPr>
        <p:grpSpPr>
          <a:xfrm flipH="1">
            <a:off x="391179" y="229268"/>
            <a:ext cx="644086" cy="620449"/>
            <a:chOff x="4986625" y="2621000"/>
            <a:chExt cx="1166823" cy="1124002"/>
          </a:xfrm>
        </p:grpSpPr>
        <p:sp>
          <p:nvSpPr>
            <p:cNvPr id="206" name="Google Shape;206;p11"/>
            <p:cNvSpPr/>
            <p:nvPr/>
          </p:nvSpPr>
          <p:spPr>
            <a:xfrm>
              <a:off x="5026196" y="3250592"/>
              <a:ext cx="227472" cy="59"/>
            </a:xfrm>
            <a:custGeom>
              <a:avLst/>
              <a:gdLst/>
              <a:ahLst/>
              <a:cxnLst/>
              <a:rect l="l" t="t" r="r" b="b"/>
              <a:pathLst>
                <a:path w="3840" h="1" fill="none" extrusionOk="0">
                  <a:moveTo>
                    <a:pt x="0" y="1"/>
                  </a:moveTo>
                  <a:lnTo>
                    <a:pt x="3840" y="1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1"/>
            <p:cNvSpPr/>
            <p:nvPr/>
          </p:nvSpPr>
          <p:spPr>
            <a:xfrm>
              <a:off x="5253614" y="2795696"/>
              <a:ext cx="118771" cy="206451"/>
            </a:xfrm>
            <a:custGeom>
              <a:avLst/>
              <a:gdLst/>
              <a:ahLst/>
              <a:cxnLst/>
              <a:rect l="l" t="t" r="r" b="b"/>
              <a:pathLst>
                <a:path w="2005" h="3485" fill="none" extrusionOk="0">
                  <a:moveTo>
                    <a:pt x="1" y="1"/>
                  </a:moveTo>
                  <a:lnTo>
                    <a:pt x="2004" y="3485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1"/>
            <p:cNvSpPr/>
            <p:nvPr/>
          </p:nvSpPr>
          <p:spPr>
            <a:xfrm>
              <a:off x="5530436" y="2795696"/>
              <a:ext cx="148449" cy="206451"/>
            </a:xfrm>
            <a:custGeom>
              <a:avLst/>
              <a:gdLst/>
              <a:ahLst/>
              <a:cxnLst/>
              <a:rect l="l" t="t" r="r" b="b"/>
              <a:pathLst>
                <a:path w="2506" h="3485" fill="none" extrusionOk="0">
                  <a:moveTo>
                    <a:pt x="1" y="1"/>
                  </a:moveTo>
                  <a:lnTo>
                    <a:pt x="2505" y="3485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11"/>
            <p:cNvSpPr/>
            <p:nvPr/>
          </p:nvSpPr>
          <p:spPr>
            <a:xfrm>
              <a:off x="5372328" y="3250592"/>
              <a:ext cx="108819" cy="207695"/>
            </a:xfrm>
            <a:custGeom>
              <a:avLst/>
              <a:gdLst/>
              <a:ahLst/>
              <a:cxnLst/>
              <a:rect l="l" t="t" r="r" b="b"/>
              <a:pathLst>
                <a:path w="1837" h="3506" fill="none" extrusionOk="0">
                  <a:moveTo>
                    <a:pt x="1836" y="1"/>
                  </a:moveTo>
                  <a:lnTo>
                    <a:pt x="0" y="3505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11"/>
            <p:cNvSpPr/>
            <p:nvPr/>
          </p:nvSpPr>
          <p:spPr>
            <a:xfrm>
              <a:off x="4986625" y="3002084"/>
              <a:ext cx="153307" cy="59"/>
            </a:xfrm>
            <a:custGeom>
              <a:avLst/>
              <a:gdLst/>
              <a:ahLst/>
              <a:cxnLst/>
              <a:rect l="l" t="t" r="r" b="b"/>
              <a:pathLst>
                <a:path w="2588" h="1" fill="none" extrusionOk="0">
                  <a:moveTo>
                    <a:pt x="2588" y="1"/>
                  </a:moveTo>
                  <a:lnTo>
                    <a:pt x="1" y="1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11"/>
            <p:cNvSpPr/>
            <p:nvPr/>
          </p:nvSpPr>
          <p:spPr>
            <a:xfrm>
              <a:off x="5063339" y="3458224"/>
              <a:ext cx="111189" cy="69252"/>
            </a:xfrm>
            <a:custGeom>
              <a:avLst/>
              <a:gdLst/>
              <a:ahLst/>
              <a:cxnLst/>
              <a:rect l="l" t="t" r="r" b="b"/>
              <a:pathLst>
                <a:path w="1877" h="1169" fill="none" extrusionOk="0">
                  <a:moveTo>
                    <a:pt x="0" y="1169"/>
                  </a:moveTo>
                  <a:lnTo>
                    <a:pt x="1876" y="0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11"/>
            <p:cNvSpPr/>
            <p:nvPr/>
          </p:nvSpPr>
          <p:spPr>
            <a:xfrm>
              <a:off x="5530436" y="3112150"/>
              <a:ext cx="148449" cy="108824"/>
            </a:xfrm>
            <a:custGeom>
              <a:avLst/>
              <a:gdLst/>
              <a:ahLst/>
              <a:cxnLst/>
              <a:rect l="l" t="t" r="r" b="b"/>
              <a:pathLst>
                <a:path w="2506" h="1837" fill="none" extrusionOk="0">
                  <a:moveTo>
                    <a:pt x="1" y="1"/>
                  </a:moveTo>
                  <a:lnTo>
                    <a:pt x="2505" y="1837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11"/>
            <p:cNvSpPr/>
            <p:nvPr/>
          </p:nvSpPr>
          <p:spPr>
            <a:xfrm>
              <a:off x="5787592" y="2795696"/>
              <a:ext cx="128605" cy="206451"/>
            </a:xfrm>
            <a:custGeom>
              <a:avLst/>
              <a:gdLst/>
              <a:ahLst/>
              <a:cxnLst/>
              <a:rect l="l" t="t" r="r" b="b"/>
              <a:pathLst>
                <a:path w="2171" h="3485" fill="none" extrusionOk="0">
                  <a:moveTo>
                    <a:pt x="0" y="3485"/>
                  </a:moveTo>
                  <a:lnTo>
                    <a:pt x="2170" y="1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11"/>
            <p:cNvSpPr/>
            <p:nvPr/>
          </p:nvSpPr>
          <p:spPr>
            <a:xfrm>
              <a:off x="5860929" y="3166472"/>
              <a:ext cx="183755" cy="59"/>
            </a:xfrm>
            <a:custGeom>
              <a:avLst/>
              <a:gdLst/>
              <a:ahLst/>
              <a:cxnLst/>
              <a:rect l="l" t="t" r="r" b="b"/>
              <a:pathLst>
                <a:path w="3102" h="1" fill="none" extrusionOk="0">
                  <a:moveTo>
                    <a:pt x="1" y="1"/>
                  </a:moveTo>
                  <a:lnTo>
                    <a:pt x="3102" y="1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11"/>
            <p:cNvSpPr/>
            <p:nvPr/>
          </p:nvSpPr>
          <p:spPr>
            <a:xfrm>
              <a:off x="5826926" y="3458224"/>
              <a:ext cx="89271" cy="178016"/>
            </a:xfrm>
            <a:custGeom>
              <a:avLst/>
              <a:gdLst/>
              <a:ahLst/>
              <a:cxnLst/>
              <a:rect l="l" t="t" r="r" b="b"/>
              <a:pathLst>
                <a:path w="1507" h="3005" fill="none" extrusionOk="0">
                  <a:moveTo>
                    <a:pt x="1" y="0"/>
                  </a:moveTo>
                  <a:lnTo>
                    <a:pt x="1506" y="3005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11"/>
            <p:cNvSpPr/>
            <p:nvPr/>
          </p:nvSpPr>
          <p:spPr>
            <a:xfrm>
              <a:off x="5530436" y="3418653"/>
              <a:ext cx="74225" cy="217589"/>
            </a:xfrm>
            <a:custGeom>
              <a:avLst/>
              <a:gdLst/>
              <a:ahLst/>
              <a:cxnLst/>
              <a:rect l="l" t="t" r="r" b="b"/>
              <a:pathLst>
                <a:path w="1253" h="3673" fill="none" extrusionOk="0">
                  <a:moveTo>
                    <a:pt x="1253" y="1"/>
                  </a:moveTo>
                  <a:lnTo>
                    <a:pt x="1" y="3673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11"/>
            <p:cNvSpPr/>
            <p:nvPr/>
          </p:nvSpPr>
          <p:spPr>
            <a:xfrm>
              <a:off x="5312912" y="3636178"/>
              <a:ext cx="113795" cy="108824"/>
            </a:xfrm>
            <a:custGeom>
              <a:avLst/>
              <a:gdLst/>
              <a:ahLst/>
              <a:cxnLst/>
              <a:rect l="l" t="t" r="r" b="b"/>
              <a:pathLst>
                <a:path w="1921" h="1837" fill="none" extrusionOk="0">
                  <a:moveTo>
                    <a:pt x="1" y="1"/>
                  </a:moveTo>
                  <a:lnTo>
                    <a:pt x="1920" y="1837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11"/>
            <p:cNvSpPr/>
            <p:nvPr/>
          </p:nvSpPr>
          <p:spPr>
            <a:xfrm>
              <a:off x="5716801" y="3690619"/>
              <a:ext cx="110182" cy="54382"/>
            </a:xfrm>
            <a:custGeom>
              <a:avLst/>
              <a:gdLst/>
              <a:ahLst/>
              <a:cxnLst/>
              <a:rect l="l" t="t" r="r" b="b"/>
              <a:pathLst>
                <a:path w="1860" h="918" fill="none" extrusionOk="0">
                  <a:moveTo>
                    <a:pt x="0" y="1"/>
                  </a:moveTo>
                  <a:lnTo>
                    <a:pt x="1860" y="918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11"/>
            <p:cNvSpPr/>
            <p:nvPr/>
          </p:nvSpPr>
          <p:spPr>
            <a:xfrm>
              <a:off x="5952808" y="3354378"/>
              <a:ext cx="131448" cy="64335"/>
            </a:xfrm>
            <a:custGeom>
              <a:avLst/>
              <a:gdLst/>
              <a:ahLst/>
              <a:cxnLst/>
              <a:rect l="l" t="t" r="r" b="b"/>
              <a:pathLst>
                <a:path w="2219" h="1086" fill="none" extrusionOk="0">
                  <a:moveTo>
                    <a:pt x="0" y="1086"/>
                  </a:moveTo>
                  <a:lnTo>
                    <a:pt x="2218" y="1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11"/>
            <p:cNvSpPr/>
            <p:nvPr/>
          </p:nvSpPr>
          <p:spPr>
            <a:xfrm>
              <a:off x="5952808" y="3002084"/>
              <a:ext cx="200637" cy="50828"/>
            </a:xfrm>
            <a:custGeom>
              <a:avLst/>
              <a:gdLst/>
              <a:ahLst/>
              <a:cxnLst/>
              <a:rect l="l" t="t" r="r" b="b"/>
              <a:pathLst>
                <a:path w="3387" h="858" fill="none" extrusionOk="0">
                  <a:moveTo>
                    <a:pt x="0" y="1"/>
                  </a:moveTo>
                  <a:lnTo>
                    <a:pt x="3387" y="858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11"/>
            <p:cNvSpPr/>
            <p:nvPr/>
          </p:nvSpPr>
          <p:spPr>
            <a:xfrm>
              <a:off x="5716801" y="2621000"/>
              <a:ext cx="70848" cy="174758"/>
            </a:xfrm>
            <a:custGeom>
              <a:avLst/>
              <a:gdLst/>
              <a:ahLst/>
              <a:cxnLst/>
              <a:rect l="l" t="t" r="r" b="b"/>
              <a:pathLst>
                <a:path w="1196" h="2950" fill="none" extrusionOk="0">
                  <a:moveTo>
                    <a:pt x="0" y="2950"/>
                  </a:moveTo>
                  <a:lnTo>
                    <a:pt x="1195" y="1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11"/>
            <p:cNvSpPr/>
            <p:nvPr/>
          </p:nvSpPr>
          <p:spPr>
            <a:xfrm>
              <a:off x="5426650" y="2621000"/>
              <a:ext cx="54499" cy="125293"/>
            </a:xfrm>
            <a:custGeom>
              <a:avLst/>
              <a:gdLst/>
              <a:ahLst/>
              <a:cxnLst/>
              <a:rect l="l" t="t" r="r" b="b"/>
              <a:pathLst>
                <a:path w="920" h="2115" fill="none" extrusionOk="0">
                  <a:moveTo>
                    <a:pt x="919" y="1"/>
                  </a:moveTo>
                  <a:lnTo>
                    <a:pt x="0" y="2115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11"/>
            <p:cNvSpPr/>
            <p:nvPr/>
          </p:nvSpPr>
          <p:spPr>
            <a:xfrm>
              <a:off x="5716801" y="3299997"/>
              <a:ext cx="70848" cy="118717"/>
            </a:xfrm>
            <a:custGeom>
              <a:avLst/>
              <a:gdLst/>
              <a:ahLst/>
              <a:cxnLst/>
              <a:rect l="l" t="t" r="r" b="b"/>
              <a:pathLst>
                <a:path w="1196" h="2004" fill="none" extrusionOk="0">
                  <a:moveTo>
                    <a:pt x="1195" y="0"/>
                  </a:moveTo>
                  <a:lnTo>
                    <a:pt x="0" y="2004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11"/>
            <p:cNvSpPr/>
            <p:nvPr/>
          </p:nvSpPr>
          <p:spPr>
            <a:xfrm>
              <a:off x="6044628" y="3492879"/>
              <a:ext cx="108819" cy="143361"/>
            </a:xfrm>
            <a:custGeom>
              <a:avLst/>
              <a:gdLst/>
              <a:ahLst/>
              <a:cxnLst/>
              <a:rect l="l" t="t" r="r" b="b"/>
              <a:pathLst>
                <a:path w="1837" h="2420" fill="none" extrusionOk="0">
                  <a:moveTo>
                    <a:pt x="1837" y="0"/>
                  </a:moveTo>
                  <a:lnTo>
                    <a:pt x="1" y="2420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14"/>
          <p:cNvSpPr txBox="1">
            <a:spLocks noGrp="1"/>
          </p:cNvSpPr>
          <p:nvPr>
            <p:ph type="title"/>
          </p:nvPr>
        </p:nvSpPr>
        <p:spPr>
          <a:xfrm>
            <a:off x="1986850" y="537275"/>
            <a:ext cx="3040200" cy="48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267" name="Google Shape;267;p14"/>
          <p:cNvGrpSpPr/>
          <p:nvPr/>
        </p:nvGrpSpPr>
        <p:grpSpPr>
          <a:xfrm>
            <a:off x="-152517" y="-76200"/>
            <a:ext cx="9305396" cy="5225979"/>
            <a:chOff x="-152517" y="-76200"/>
            <a:chExt cx="9305396" cy="5225979"/>
          </a:xfrm>
        </p:grpSpPr>
        <p:sp>
          <p:nvSpPr>
            <p:cNvPr id="268" name="Google Shape;268;p14"/>
            <p:cNvSpPr/>
            <p:nvPr/>
          </p:nvSpPr>
          <p:spPr>
            <a:xfrm>
              <a:off x="4660425" y="-76200"/>
              <a:ext cx="4492454" cy="615681"/>
            </a:xfrm>
            <a:custGeom>
              <a:avLst/>
              <a:gdLst/>
              <a:ahLst/>
              <a:cxnLst/>
              <a:rect l="l" t="t" r="r" b="b"/>
              <a:pathLst>
                <a:path w="211335" h="28963" extrusionOk="0">
                  <a:moveTo>
                    <a:pt x="0" y="0"/>
                  </a:moveTo>
                  <a:cubicBezTo>
                    <a:pt x="0" y="0"/>
                    <a:pt x="10821" y="19612"/>
                    <a:pt x="30968" y="22656"/>
                  </a:cubicBezTo>
                  <a:cubicBezTo>
                    <a:pt x="32896" y="22847"/>
                    <a:pt x="34730" y="22937"/>
                    <a:pt x="36478" y="22937"/>
                  </a:cubicBezTo>
                  <a:cubicBezTo>
                    <a:pt x="53254" y="22937"/>
                    <a:pt x="62082" y="14695"/>
                    <a:pt x="69317" y="9212"/>
                  </a:cubicBezTo>
                  <a:cubicBezTo>
                    <a:pt x="74914" y="4973"/>
                    <a:pt x="87746" y="1908"/>
                    <a:pt x="102435" y="1908"/>
                  </a:cubicBezTo>
                  <a:cubicBezTo>
                    <a:pt x="116147" y="1908"/>
                    <a:pt x="131475" y="4578"/>
                    <a:pt x="144046" y="11455"/>
                  </a:cubicBezTo>
                  <a:cubicBezTo>
                    <a:pt x="166014" y="23473"/>
                    <a:pt x="190391" y="28962"/>
                    <a:pt x="204581" y="28962"/>
                  </a:cubicBezTo>
                  <a:cubicBezTo>
                    <a:pt x="207208" y="28962"/>
                    <a:pt x="209486" y="28774"/>
                    <a:pt x="211334" y="28404"/>
                  </a:cubicBezTo>
                  <a:lnTo>
                    <a:pt x="21133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14"/>
            <p:cNvSpPr/>
            <p:nvPr/>
          </p:nvSpPr>
          <p:spPr>
            <a:xfrm>
              <a:off x="4663073" y="3826952"/>
              <a:ext cx="4487170" cy="1322827"/>
            </a:xfrm>
            <a:custGeom>
              <a:avLst/>
              <a:gdLst/>
              <a:ahLst/>
              <a:cxnLst/>
              <a:rect l="l" t="t" r="r" b="b"/>
              <a:pathLst>
                <a:path w="211335" h="62302" extrusionOk="0">
                  <a:moveTo>
                    <a:pt x="211335" y="0"/>
                  </a:moveTo>
                  <a:cubicBezTo>
                    <a:pt x="200514" y="1015"/>
                    <a:pt x="195020" y="32207"/>
                    <a:pt x="188173" y="43873"/>
                  </a:cubicBezTo>
                  <a:cubicBezTo>
                    <a:pt x="184850" y="49535"/>
                    <a:pt x="177285" y="52090"/>
                    <a:pt x="168929" y="52090"/>
                  </a:cubicBezTo>
                  <a:cubicBezTo>
                    <a:pt x="160068" y="52090"/>
                    <a:pt x="150318" y="49217"/>
                    <a:pt x="143791" y="44128"/>
                  </a:cubicBezTo>
                  <a:cubicBezTo>
                    <a:pt x="138187" y="39755"/>
                    <a:pt x="131145" y="37613"/>
                    <a:pt x="123279" y="37613"/>
                  </a:cubicBezTo>
                  <a:cubicBezTo>
                    <a:pt x="113351" y="37613"/>
                    <a:pt x="102110" y="41026"/>
                    <a:pt x="90790" y="47677"/>
                  </a:cubicBezTo>
                  <a:cubicBezTo>
                    <a:pt x="73839" y="57635"/>
                    <a:pt x="62376" y="59805"/>
                    <a:pt x="54478" y="59805"/>
                  </a:cubicBezTo>
                  <a:cubicBezTo>
                    <a:pt x="52924" y="59805"/>
                    <a:pt x="51507" y="59721"/>
                    <a:pt x="50214" y="59596"/>
                  </a:cubicBezTo>
                  <a:cubicBezTo>
                    <a:pt x="43110" y="58909"/>
                    <a:pt x="34558" y="50147"/>
                    <a:pt x="23995" y="50147"/>
                  </a:cubicBezTo>
                  <a:cubicBezTo>
                    <a:pt x="22867" y="50147"/>
                    <a:pt x="21716" y="50247"/>
                    <a:pt x="20542" y="50467"/>
                  </a:cubicBezTo>
                  <a:cubicBezTo>
                    <a:pt x="8370" y="52749"/>
                    <a:pt x="0" y="62301"/>
                    <a:pt x="0" y="62301"/>
                  </a:cubicBezTo>
                  <a:lnTo>
                    <a:pt x="211335" y="62301"/>
                  </a:lnTo>
                  <a:lnTo>
                    <a:pt x="21133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14"/>
            <p:cNvSpPr/>
            <p:nvPr/>
          </p:nvSpPr>
          <p:spPr>
            <a:xfrm rot="5400000" flipH="1">
              <a:off x="-501554" y="3897698"/>
              <a:ext cx="1753625" cy="750426"/>
            </a:xfrm>
            <a:custGeom>
              <a:avLst/>
              <a:gdLst/>
              <a:ahLst/>
              <a:cxnLst/>
              <a:rect l="l" t="t" r="r" b="b"/>
              <a:pathLst>
                <a:path w="92564" h="39616" extrusionOk="0">
                  <a:moveTo>
                    <a:pt x="18139" y="1"/>
                  </a:moveTo>
                  <a:cubicBezTo>
                    <a:pt x="8181" y="1"/>
                    <a:pt x="0" y="6647"/>
                    <a:pt x="0" y="6647"/>
                  </a:cubicBezTo>
                  <a:lnTo>
                    <a:pt x="0" y="39616"/>
                  </a:lnTo>
                  <a:lnTo>
                    <a:pt x="92564" y="39616"/>
                  </a:lnTo>
                  <a:cubicBezTo>
                    <a:pt x="92564" y="39616"/>
                    <a:pt x="92391" y="25487"/>
                    <a:pt x="74930" y="25487"/>
                  </a:cubicBezTo>
                  <a:cubicBezTo>
                    <a:pt x="74426" y="25487"/>
                    <a:pt x="73908" y="25498"/>
                    <a:pt x="73375" y="25522"/>
                  </a:cubicBezTo>
                  <a:cubicBezTo>
                    <a:pt x="66280" y="25844"/>
                    <a:pt x="62023" y="31240"/>
                    <a:pt x="57822" y="34206"/>
                  </a:cubicBezTo>
                  <a:cubicBezTo>
                    <a:pt x="55291" y="35992"/>
                    <a:pt x="52707" y="36932"/>
                    <a:pt x="50241" y="36932"/>
                  </a:cubicBezTo>
                  <a:cubicBezTo>
                    <a:pt x="47104" y="36932"/>
                    <a:pt x="44159" y="35411"/>
                    <a:pt x="41760" y="32177"/>
                  </a:cubicBezTo>
                  <a:cubicBezTo>
                    <a:pt x="37871" y="26936"/>
                    <a:pt x="44068" y="14052"/>
                    <a:pt x="30797" y="4236"/>
                  </a:cubicBezTo>
                  <a:cubicBezTo>
                    <a:pt x="26572" y="1110"/>
                    <a:pt x="22207" y="1"/>
                    <a:pt x="181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14"/>
            <p:cNvSpPr/>
            <p:nvPr/>
          </p:nvSpPr>
          <p:spPr>
            <a:xfrm>
              <a:off x="-152517" y="-15285"/>
              <a:ext cx="1203339" cy="889137"/>
            </a:xfrm>
            <a:custGeom>
              <a:avLst/>
              <a:gdLst/>
              <a:ahLst/>
              <a:cxnLst/>
              <a:rect l="l" t="t" r="r" b="b"/>
              <a:pathLst>
                <a:path w="77710" h="57410" extrusionOk="0">
                  <a:moveTo>
                    <a:pt x="1" y="0"/>
                  </a:moveTo>
                  <a:lnTo>
                    <a:pt x="1" y="54862"/>
                  </a:lnTo>
                  <a:cubicBezTo>
                    <a:pt x="1" y="54862"/>
                    <a:pt x="2361" y="57409"/>
                    <a:pt x="5982" y="57409"/>
                  </a:cubicBezTo>
                  <a:cubicBezTo>
                    <a:pt x="7269" y="57409"/>
                    <a:pt x="8715" y="57088"/>
                    <a:pt x="10272" y="56216"/>
                  </a:cubicBezTo>
                  <a:cubicBezTo>
                    <a:pt x="19022" y="51313"/>
                    <a:pt x="10516" y="38402"/>
                    <a:pt x="19022" y="35082"/>
                  </a:cubicBezTo>
                  <a:cubicBezTo>
                    <a:pt x="20275" y="34593"/>
                    <a:pt x="21380" y="34380"/>
                    <a:pt x="22379" y="34380"/>
                  </a:cubicBezTo>
                  <a:cubicBezTo>
                    <a:pt x="29143" y="34380"/>
                    <a:pt x="31072" y="44145"/>
                    <a:pt x="41524" y="44145"/>
                  </a:cubicBezTo>
                  <a:cubicBezTo>
                    <a:pt x="42338" y="44145"/>
                    <a:pt x="43204" y="44086"/>
                    <a:pt x="44128" y="43958"/>
                  </a:cubicBezTo>
                  <a:cubicBezTo>
                    <a:pt x="56047" y="42310"/>
                    <a:pt x="61626" y="34067"/>
                    <a:pt x="63149" y="24177"/>
                  </a:cubicBezTo>
                  <a:cubicBezTo>
                    <a:pt x="64986" y="12227"/>
                    <a:pt x="71877" y="354"/>
                    <a:pt x="7770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2" name="Google Shape;272;p14"/>
          <p:cNvGrpSpPr/>
          <p:nvPr/>
        </p:nvGrpSpPr>
        <p:grpSpPr>
          <a:xfrm>
            <a:off x="8390254" y="4431480"/>
            <a:ext cx="644086" cy="620449"/>
            <a:chOff x="4986625" y="2621000"/>
            <a:chExt cx="1166823" cy="1124002"/>
          </a:xfrm>
        </p:grpSpPr>
        <p:sp>
          <p:nvSpPr>
            <p:cNvPr id="273" name="Google Shape;273;p14"/>
            <p:cNvSpPr/>
            <p:nvPr/>
          </p:nvSpPr>
          <p:spPr>
            <a:xfrm>
              <a:off x="5026196" y="3250592"/>
              <a:ext cx="227472" cy="59"/>
            </a:xfrm>
            <a:custGeom>
              <a:avLst/>
              <a:gdLst/>
              <a:ahLst/>
              <a:cxnLst/>
              <a:rect l="l" t="t" r="r" b="b"/>
              <a:pathLst>
                <a:path w="3840" h="1" fill="none" extrusionOk="0">
                  <a:moveTo>
                    <a:pt x="0" y="1"/>
                  </a:moveTo>
                  <a:lnTo>
                    <a:pt x="3840" y="1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14"/>
            <p:cNvSpPr/>
            <p:nvPr/>
          </p:nvSpPr>
          <p:spPr>
            <a:xfrm>
              <a:off x="5253614" y="2795696"/>
              <a:ext cx="118771" cy="206451"/>
            </a:xfrm>
            <a:custGeom>
              <a:avLst/>
              <a:gdLst/>
              <a:ahLst/>
              <a:cxnLst/>
              <a:rect l="l" t="t" r="r" b="b"/>
              <a:pathLst>
                <a:path w="2005" h="3485" fill="none" extrusionOk="0">
                  <a:moveTo>
                    <a:pt x="1" y="1"/>
                  </a:moveTo>
                  <a:lnTo>
                    <a:pt x="2004" y="3485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14"/>
            <p:cNvSpPr/>
            <p:nvPr/>
          </p:nvSpPr>
          <p:spPr>
            <a:xfrm>
              <a:off x="5530436" y="2795696"/>
              <a:ext cx="148449" cy="206451"/>
            </a:xfrm>
            <a:custGeom>
              <a:avLst/>
              <a:gdLst/>
              <a:ahLst/>
              <a:cxnLst/>
              <a:rect l="l" t="t" r="r" b="b"/>
              <a:pathLst>
                <a:path w="2506" h="3485" fill="none" extrusionOk="0">
                  <a:moveTo>
                    <a:pt x="1" y="1"/>
                  </a:moveTo>
                  <a:lnTo>
                    <a:pt x="2505" y="3485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14"/>
            <p:cNvSpPr/>
            <p:nvPr/>
          </p:nvSpPr>
          <p:spPr>
            <a:xfrm>
              <a:off x="5372328" y="3250592"/>
              <a:ext cx="108819" cy="207695"/>
            </a:xfrm>
            <a:custGeom>
              <a:avLst/>
              <a:gdLst/>
              <a:ahLst/>
              <a:cxnLst/>
              <a:rect l="l" t="t" r="r" b="b"/>
              <a:pathLst>
                <a:path w="1837" h="3506" fill="none" extrusionOk="0">
                  <a:moveTo>
                    <a:pt x="1836" y="1"/>
                  </a:moveTo>
                  <a:lnTo>
                    <a:pt x="0" y="3505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14"/>
            <p:cNvSpPr/>
            <p:nvPr/>
          </p:nvSpPr>
          <p:spPr>
            <a:xfrm>
              <a:off x="4986625" y="3002084"/>
              <a:ext cx="153307" cy="59"/>
            </a:xfrm>
            <a:custGeom>
              <a:avLst/>
              <a:gdLst/>
              <a:ahLst/>
              <a:cxnLst/>
              <a:rect l="l" t="t" r="r" b="b"/>
              <a:pathLst>
                <a:path w="2588" h="1" fill="none" extrusionOk="0">
                  <a:moveTo>
                    <a:pt x="2588" y="1"/>
                  </a:moveTo>
                  <a:lnTo>
                    <a:pt x="1" y="1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14"/>
            <p:cNvSpPr/>
            <p:nvPr/>
          </p:nvSpPr>
          <p:spPr>
            <a:xfrm>
              <a:off x="5063339" y="3458224"/>
              <a:ext cx="111189" cy="69252"/>
            </a:xfrm>
            <a:custGeom>
              <a:avLst/>
              <a:gdLst/>
              <a:ahLst/>
              <a:cxnLst/>
              <a:rect l="l" t="t" r="r" b="b"/>
              <a:pathLst>
                <a:path w="1877" h="1169" fill="none" extrusionOk="0">
                  <a:moveTo>
                    <a:pt x="0" y="1169"/>
                  </a:moveTo>
                  <a:lnTo>
                    <a:pt x="1876" y="0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14"/>
            <p:cNvSpPr/>
            <p:nvPr/>
          </p:nvSpPr>
          <p:spPr>
            <a:xfrm>
              <a:off x="5530436" y="3112150"/>
              <a:ext cx="148449" cy="108824"/>
            </a:xfrm>
            <a:custGeom>
              <a:avLst/>
              <a:gdLst/>
              <a:ahLst/>
              <a:cxnLst/>
              <a:rect l="l" t="t" r="r" b="b"/>
              <a:pathLst>
                <a:path w="2506" h="1837" fill="none" extrusionOk="0">
                  <a:moveTo>
                    <a:pt x="1" y="1"/>
                  </a:moveTo>
                  <a:lnTo>
                    <a:pt x="2505" y="1837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14"/>
            <p:cNvSpPr/>
            <p:nvPr/>
          </p:nvSpPr>
          <p:spPr>
            <a:xfrm>
              <a:off x="5787592" y="2795696"/>
              <a:ext cx="128605" cy="206451"/>
            </a:xfrm>
            <a:custGeom>
              <a:avLst/>
              <a:gdLst/>
              <a:ahLst/>
              <a:cxnLst/>
              <a:rect l="l" t="t" r="r" b="b"/>
              <a:pathLst>
                <a:path w="2171" h="3485" fill="none" extrusionOk="0">
                  <a:moveTo>
                    <a:pt x="0" y="3485"/>
                  </a:moveTo>
                  <a:lnTo>
                    <a:pt x="2170" y="1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14"/>
            <p:cNvSpPr/>
            <p:nvPr/>
          </p:nvSpPr>
          <p:spPr>
            <a:xfrm>
              <a:off x="5860929" y="3166472"/>
              <a:ext cx="183755" cy="59"/>
            </a:xfrm>
            <a:custGeom>
              <a:avLst/>
              <a:gdLst/>
              <a:ahLst/>
              <a:cxnLst/>
              <a:rect l="l" t="t" r="r" b="b"/>
              <a:pathLst>
                <a:path w="3102" h="1" fill="none" extrusionOk="0">
                  <a:moveTo>
                    <a:pt x="1" y="1"/>
                  </a:moveTo>
                  <a:lnTo>
                    <a:pt x="3102" y="1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14"/>
            <p:cNvSpPr/>
            <p:nvPr/>
          </p:nvSpPr>
          <p:spPr>
            <a:xfrm>
              <a:off x="5826926" y="3458224"/>
              <a:ext cx="89271" cy="178016"/>
            </a:xfrm>
            <a:custGeom>
              <a:avLst/>
              <a:gdLst/>
              <a:ahLst/>
              <a:cxnLst/>
              <a:rect l="l" t="t" r="r" b="b"/>
              <a:pathLst>
                <a:path w="1507" h="3005" fill="none" extrusionOk="0">
                  <a:moveTo>
                    <a:pt x="1" y="0"/>
                  </a:moveTo>
                  <a:lnTo>
                    <a:pt x="1506" y="3005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14"/>
            <p:cNvSpPr/>
            <p:nvPr/>
          </p:nvSpPr>
          <p:spPr>
            <a:xfrm>
              <a:off x="5530436" y="3418653"/>
              <a:ext cx="74225" cy="217589"/>
            </a:xfrm>
            <a:custGeom>
              <a:avLst/>
              <a:gdLst/>
              <a:ahLst/>
              <a:cxnLst/>
              <a:rect l="l" t="t" r="r" b="b"/>
              <a:pathLst>
                <a:path w="1253" h="3673" fill="none" extrusionOk="0">
                  <a:moveTo>
                    <a:pt x="1253" y="1"/>
                  </a:moveTo>
                  <a:lnTo>
                    <a:pt x="1" y="3673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14"/>
            <p:cNvSpPr/>
            <p:nvPr/>
          </p:nvSpPr>
          <p:spPr>
            <a:xfrm>
              <a:off x="5312912" y="3636178"/>
              <a:ext cx="113795" cy="108824"/>
            </a:xfrm>
            <a:custGeom>
              <a:avLst/>
              <a:gdLst/>
              <a:ahLst/>
              <a:cxnLst/>
              <a:rect l="l" t="t" r="r" b="b"/>
              <a:pathLst>
                <a:path w="1921" h="1837" fill="none" extrusionOk="0">
                  <a:moveTo>
                    <a:pt x="1" y="1"/>
                  </a:moveTo>
                  <a:lnTo>
                    <a:pt x="1920" y="1837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14"/>
            <p:cNvSpPr/>
            <p:nvPr/>
          </p:nvSpPr>
          <p:spPr>
            <a:xfrm>
              <a:off x="5716801" y="3690619"/>
              <a:ext cx="110182" cy="54382"/>
            </a:xfrm>
            <a:custGeom>
              <a:avLst/>
              <a:gdLst/>
              <a:ahLst/>
              <a:cxnLst/>
              <a:rect l="l" t="t" r="r" b="b"/>
              <a:pathLst>
                <a:path w="1860" h="918" fill="none" extrusionOk="0">
                  <a:moveTo>
                    <a:pt x="0" y="1"/>
                  </a:moveTo>
                  <a:lnTo>
                    <a:pt x="1860" y="918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14"/>
            <p:cNvSpPr/>
            <p:nvPr/>
          </p:nvSpPr>
          <p:spPr>
            <a:xfrm>
              <a:off x="5952808" y="3354378"/>
              <a:ext cx="131448" cy="64335"/>
            </a:xfrm>
            <a:custGeom>
              <a:avLst/>
              <a:gdLst/>
              <a:ahLst/>
              <a:cxnLst/>
              <a:rect l="l" t="t" r="r" b="b"/>
              <a:pathLst>
                <a:path w="2219" h="1086" fill="none" extrusionOk="0">
                  <a:moveTo>
                    <a:pt x="0" y="1086"/>
                  </a:moveTo>
                  <a:lnTo>
                    <a:pt x="2218" y="1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14"/>
            <p:cNvSpPr/>
            <p:nvPr/>
          </p:nvSpPr>
          <p:spPr>
            <a:xfrm>
              <a:off x="5952808" y="3002084"/>
              <a:ext cx="200637" cy="50828"/>
            </a:xfrm>
            <a:custGeom>
              <a:avLst/>
              <a:gdLst/>
              <a:ahLst/>
              <a:cxnLst/>
              <a:rect l="l" t="t" r="r" b="b"/>
              <a:pathLst>
                <a:path w="3387" h="858" fill="none" extrusionOk="0">
                  <a:moveTo>
                    <a:pt x="0" y="1"/>
                  </a:moveTo>
                  <a:lnTo>
                    <a:pt x="3387" y="858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14"/>
            <p:cNvSpPr/>
            <p:nvPr/>
          </p:nvSpPr>
          <p:spPr>
            <a:xfrm>
              <a:off x="5716801" y="2621000"/>
              <a:ext cx="70848" cy="174758"/>
            </a:xfrm>
            <a:custGeom>
              <a:avLst/>
              <a:gdLst/>
              <a:ahLst/>
              <a:cxnLst/>
              <a:rect l="l" t="t" r="r" b="b"/>
              <a:pathLst>
                <a:path w="1196" h="2950" fill="none" extrusionOk="0">
                  <a:moveTo>
                    <a:pt x="0" y="2950"/>
                  </a:moveTo>
                  <a:lnTo>
                    <a:pt x="1195" y="1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14"/>
            <p:cNvSpPr/>
            <p:nvPr/>
          </p:nvSpPr>
          <p:spPr>
            <a:xfrm>
              <a:off x="5426650" y="2621000"/>
              <a:ext cx="54499" cy="125293"/>
            </a:xfrm>
            <a:custGeom>
              <a:avLst/>
              <a:gdLst/>
              <a:ahLst/>
              <a:cxnLst/>
              <a:rect l="l" t="t" r="r" b="b"/>
              <a:pathLst>
                <a:path w="920" h="2115" fill="none" extrusionOk="0">
                  <a:moveTo>
                    <a:pt x="919" y="1"/>
                  </a:moveTo>
                  <a:lnTo>
                    <a:pt x="0" y="2115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14"/>
            <p:cNvSpPr/>
            <p:nvPr/>
          </p:nvSpPr>
          <p:spPr>
            <a:xfrm>
              <a:off x="5716801" y="3299997"/>
              <a:ext cx="70848" cy="118717"/>
            </a:xfrm>
            <a:custGeom>
              <a:avLst/>
              <a:gdLst/>
              <a:ahLst/>
              <a:cxnLst/>
              <a:rect l="l" t="t" r="r" b="b"/>
              <a:pathLst>
                <a:path w="1196" h="2004" fill="none" extrusionOk="0">
                  <a:moveTo>
                    <a:pt x="1195" y="0"/>
                  </a:moveTo>
                  <a:lnTo>
                    <a:pt x="0" y="2004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14"/>
            <p:cNvSpPr/>
            <p:nvPr/>
          </p:nvSpPr>
          <p:spPr>
            <a:xfrm>
              <a:off x="6044628" y="3492879"/>
              <a:ext cx="108819" cy="143361"/>
            </a:xfrm>
            <a:custGeom>
              <a:avLst/>
              <a:gdLst/>
              <a:ahLst/>
              <a:cxnLst/>
              <a:rect l="l" t="t" r="r" b="b"/>
              <a:pathLst>
                <a:path w="1837" h="2420" fill="none" extrusionOk="0">
                  <a:moveTo>
                    <a:pt x="1837" y="0"/>
                  </a:moveTo>
                  <a:lnTo>
                    <a:pt x="1" y="2420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4_1"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16"/>
          <p:cNvSpPr>
            <a:spLocks noGrp="1"/>
          </p:cNvSpPr>
          <p:nvPr>
            <p:ph type="pic" idx="2"/>
          </p:nvPr>
        </p:nvSpPr>
        <p:spPr>
          <a:xfrm>
            <a:off x="713225" y="539500"/>
            <a:ext cx="4267200" cy="2245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301" name="Google Shape;301;p16"/>
          <p:cNvSpPr>
            <a:spLocks noGrp="1"/>
          </p:cNvSpPr>
          <p:nvPr>
            <p:ph type="pic" idx="3"/>
          </p:nvPr>
        </p:nvSpPr>
        <p:spPr>
          <a:xfrm>
            <a:off x="5113225" y="539500"/>
            <a:ext cx="3317700" cy="40407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302" name="Google Shape;302;p16"/>
          <p:cNvSpPr txBox="1">
            <a:spLocks noGrp="1"/>
          </p:cNvSpPr>
          <p:nvPr>
            <p:ph type="title"/>
          </p:nvPr>
        </p:nvSpPr>
        <p:spPr>
          <a:xfrm>
            <a:off x="991625" y="3071425"/>
            <a:ext cx="3710400" cy="46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03" name="Google Shape;303;p16"/>
          <p:cNvSpPr txBox="1">
            <a:spLocks noGrp="1"/>
          </p:cNvSpPr>
          <p:nvPr>
            <p:ph type="subTitle" idx="1"/>
          </p:nvPr>
        </p:nvSpPr>
        <p:spPr>
          <a:xfrm>
            <a:off x="991625" y="3539725"/>
            <a:ext cx="3710400" cy="86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grpSp>
        <p:nvGrpSpPr>
          <p:cNvPr id="304" name="Google Shape;304;p16"/>
          <p:cNvGrpSpPr/>
          <p:nvPr/>
        </p:nvGrpSpPr>
        <p:grpSpPr>
          <a:xfrm>
            <a:off x="-8" y="0"/>
            <a:ext cx="9144010" cy="5149779"/>
            <a:chOff x="-8" y="0"/>
            <a:chExt cx="9144010" cy="5149779"/>
          </a:xfrm>
        </p:grpSpPr>
        <p:sp>
          <p:nvSpPr>
            <p:cNvPr id="305" name="Google Shape;305;p16"/>
            <p:cNvSpPr/>
            <p:nvPr/>
          </p:nvSpPr>
          <p:spPr>
            <a:xfrm>
              <a:off x="4651548" y="6"/>
              <a:ext cx="4492454" cy="615681"/>
            </a:xfrm>
            <a:custGeom>
              <a:avLst/>
              <a:gdLst/>
              <a:ahLst/>
              <a:cxnLst/>
              <a:rect l="l" t="t" r="r" b="b"/>
              <a:pathLst>
                <a:path w="211335" h="28963" extrusionOk="0">
                  <a:moveTo>
                    <a:pt x="0" y="0"/>
                  </a:moveTo>
                  <a:cubicBezTo>
                    <a:pt x="0" y="0"/>
                    <a:pt x="10821" y="19612"/>
                    <a:pt x="30968" y="22656"/>
                  </a:cubicBezTo>
                  <a:cubicBezTo>
                    <a:pt x="32896" y="22847"/>
                    <a:pt x="34730" y="22937"/>
                    <a:pt x="36478" y="22937"/>
                  </a:cubicBezTo>
                  <a:cubicBezTo>
                    <a:pt x="53254" y="22937"/>
                    <a:pt x="62082" y="14695"/>
                    <a:pt x="69317" y="9212"/>
                  </a:cubicBezTo>
                  <a:cubicBezTo>
                    <a:pt x="74914" y="4973"/>
                    <a:pt x="87746" y="1908"/>
                    <a:pt x="102435" y="1908"/>
                  </a:cubicBezTo>
                  <a:cubicBezTo>
                    <a:pt x="116147" y="1908"/>
                    <a:pt x="131475" y="4578"/>
                    <a:pt x="144046" y="11455"/>
                  </a:cubicBezTo>
                  <a:cubicBezTo>
                    <a:pt x="166014" y="23473"/>
                    <a:pt x="190391" y="28962"/>
                    <a:pt x="204581" y="28962"/>
                  </a:cubicBezTo>
                  <a:cubicBezTo>
                    <a:pt x="207208" y="28962"/>
                    <a:pt x="209486" y="28774"/>
                    <a:pt x="211334" y="28404"/>
                  </a:cubicBezTo>
                  <a:lnTo>
                    <a:pt x="21133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16"/>
            <p:cNvSpPr/>
            <p:nvPr/>
          </p:nvSpPr>
          <p:spPr>
            <a:xfrm flipH="1">
              <a:off x="46" y="3820677"/>
              <a:ext cx="4487170" cy="1322827"/>
            </a:xfrm>
            <a:custGeom>
              <a:avLst/>
              <a:gdLst/>
              <a:ahLst/>
              <a:cxnLst/>
              <a:rect l="l" t="t" r="r" b="b"/>
              <a:pathLst>
                <a:path w="211335" h="62302" extrusionOk="0">
                  <a:moveTo>
                    <a:pt x="211335" y="0"/>
                  </a:moveTo>
                  <a:cubicBezTo>
                    <a:pt x="200514" y="1015"/>
                    <a:pt x="195020" y="32207"/>
                    <a:pt x="188173" y="43873"/>
                  </a:cubicBezTo>
                  <a:cubicBezTo>
                    <a:pt x="184850" y="49535"/>
                    <a:pt x="177285" y="52090"/>
                    <a:pt x="168929" y="52090"/>
                  </a:cubicBezTo>
                  <a:cubicBezTo>
                    <a:pt x="160068" y="52090"/>
                    <a:pt x="150318" y="49217"/>
                    <a:pt x="143791" y="44128"/>
                  </a:cubicBezTo>
                  <a:cubicBezTo>
                    <a:pt x="138187" y="39755"/>
                    <a:pt x="131145" y="37613"/>
                    <a:pt x="123279" y="37613"/>
                  </a:cubicBezTo>
                  <a:cubicBezTo>
                    <a:pt x="113351" y="37613"/>
                    <a:pt x="102110" y="41026"/>
                    <a:pt x="90790" y="47677"/>
                  </a:cubicBezTo>
                  <a:cubicBezTo>
                    <a:pt x="73839" y="57635"/>
                    <a:pt x="62376" y="59805"/>
                    <a:pt x="54478" y="59805"/>
                  </a:cubicBezTo>
                  <a:cubicBezTo>
                    <a:pt x="52924" y="59805"/>
                    <a:pt x="51507" y="59721"/>
                    <a:pt x="50214" y="59596"/>
                  </a:cubicBezTo>
                  <a:cubicBezTo>
                    <a:pt x="43110" y="58909"/>
                    <a:pt x="34558" y="50147"/>
                    <a:pt x="23995" y="50147"/>
                  </a:cubicBezTo>
                  <a:cubicBezTo>
                    <a:pt x="22867" y="50147"/>
                    <a:pt x="21716" y="50247"/>
                    <a:pt x="20542" y="50467"/>
                  </a:cubicBezTo>
                  <a:cubicBezTo>
                    <a:pt x="8370" y="52749"/>
                    <a:pt x="0" y="62301"/>
                    <a:pt x="0" y="62301"/>
                  </a:cubicBezTo>
                  <a:lnTo>
                    <a:pt x="211335" y="62301"/>
                  </a:lnTo>
                  <a:lnTo>
                    <a:pt x="21133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16"/>
            <p:cNvSpPr/>
            <p:nvPr/>
          </p:nvSpPr>
          <p:spPr>
            <a:xfrm>
              <a:off x="-8" y="0"/>
              <a:ext cx="1203339" cy="889137"/>
            </a:xfrm>
            <a:custGeom>
              <a:avLst/>
              <a:gdLst/>
              <a:ahLst/>
              <a:cxnLst/>
              <a:rect l="l" t="t" r="r" b="b"/>
              <a:pathLst>
                <a:path w="77710" h="57410" extrusionOk="0">
                  <a:moveTo>
                    <a:pt x="1" y="0"/>
                  </a:moveTo>
                  <a:lnTo>
                    <a:pt x="1" y="54862"/>
                  </a:lnTo>
                  <a:cubicBezTo>
                    <a:pt x="1" y="54862"/>
                    <a:pt x="2361" y="57409"/>
                    <a:pt x="5982" y="57409"/>
                  </a:cubicBezTo>
                  <a:cubicBezTo>
                    <a:pt x="7269" y="57409"/>
                    <a:pt x="8715" y="57088"/>
                    <a:pt x="10272" y="56216"/>
                  </a:cubicBezTo>
                  <a:cubicBezTo>
                    <a:pt x="19022" y="51313"/>
                    <a:pt x="10516" y="38402"/>
                    <a:pt x="19022" y="35082"/>
                  </a:cubicBezTo>
                  <a:cubicBezTo>
                    <a:pt x="20275" y="34593"/>
                    <a:pt x="21380" y="34380"/>
                    <a:pt x="22379" y="34380"/>
                  </a:cubicBezTo>
                  <a:cubicBezTo>
                    <a:pt x="29143" y="34380"/>
                    <a:pt x="31072" y="44145"/>
                    <a:pt x="41524" y="44145"/>
                  </a:cubicBezTo>
                  <a:cubicBezTo>
                    <a:pt x="42338" y="44145"/>
                    <a:pt x="43204" y="44086"/>
                    <a:pt x="44128" y="43958"/>
                  </a:cubicBezTo>
                  <a:cubicBezTo>
                    <a:pt x="56047" y="42310"/>
                    <a:pt x="61626" y="34067"/>
                    <a:pt x="63149" y="24177"/>
                  </a:cubicBezTo>
                  <a:cubicBezTo>
                    <a:pt x="64986" y="12227"/>
                    <a:pt x="71877" y="354"/>
                    <a:pt x="777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16"/>
            <p:cNvSpPr/>
            <p:nvPr/>
          </p:nvSpPr>
          <p:spPr>
            <a:xfrm rot="-5400000">
              <a:off x="7891968" y="3897754"/>
              <a:ext cx="1753625" cy="750426"/>
            </a:xfrm>
            <a:custGeom>
              <a:avLst/>
              <a:gdLst/>
              <a:ahLst/>
              <a:cxnLst/>
              <a:rect l="l" t="t" r="r" b="b"/>
              <a:pathLst>
                <a:path w="92564" h="39616" extrusionOk="0">
                  <a:moveTo>
                    <a:pt x="18139" y="1"/>
                  </a:moveTo>
                  <a:cubicBezTo>
                    <a:pt x="8181" y="1"/>
                    <a:pt x="0" y="6647"/>
                    <a:pt x="0" y="6647"/>
                  </a:cubicBezTo>
                  <a:lnTo>
                    <a:pt x="0" y="39616"/>
                  </a:lnTo>
                  <a:lnTo>
                    <a:pt x="92564" y="39616"/>
                  </a:lnTo>
                  <a:cubicBezTo>
                    <a:pt x="92564" y="39616"/>
                    <a:pt x="92391" y="25487"/>
                    <a:pt x="74930" y="25487"/>
                  </a:cubicBezTo>
                  <a:cubicBezTo>
                    <a:pt x="74426" y="25487"/>
                    <a:pt x="73908" y="25498"/>
                    <a:pt x="73375" y="25522"/>
                  </a:cubicBezTo>
                  <a:cubicBezTo>
                    <a:pt x="66280" y="25844"/>
                    <a:pt x="62023" y="31240"/>
                    <a:pt x="57822" y="34206"/>
                  </a:cubicBezTo>
                  <a:cubicBezTo>
                    <a:pt x="55291" y="35992"/>
                    <a:pt x="52707" y="36932"/>
                    <a:pt x="50241" y="36932"/>
                  </a:cubicBezTo>
                  <a:cubicBezTo>
                    <a:pt x="47104" y="36932"/>
                    <a:pt x="44159" y="35411"/>
                    <a:pt x="41760" y="32177"/>
                  </a:cubicBezTo>
                  <a:cubicBezTo>
                    <a:pt x="37871" y="26936"/>
                    <a:pt x="44068" y="14052"/>
                    <a:pt x="30797" y="4236"/>
                  </a:cubicBezTo>
                  <a:cubicBezTo>
                    <a:pt x="26572" y="1110"/>
                    <a:pt x="22207" y="1"/>
                    <a:pt x="181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9" name="Google Shape;309;p16"/>
          <p:cNvGrpSpPr/>
          <p:nvPr/>
        </p:nvGrpSpPr>
        <p:grpSpPr>
          <a:xfrm flipH="1">
            <a:off x="8245954" y="4340955"/>
            <a:ext cx="644086" cy="620449"/>
            <a:chOff x="4986625" y="2621000"/>
            <a:chExt cx="1166823" cy="1124002"/>
          </a:xfrm>
        </p:grpSpPr>
        <p:sp>
          <p:nvSpPr>
            <p:cNvPr id="310" name="Google Shape;310;p16"/>
            <p:cNvSpPr/>
            <p:nvPr/>
          </p:nvSpPr>
          <p:spPr>
            <a:xfrm>
              <a:off x="5026196" y="3250592"/>
              <a:ext cx="227472" cy="59"/>
            </a:xfrm>
            <a:custGeom>
              <a:avLst/>
              <a:gdLst/>
              <a:ahLst/>
              <a:cxnLst/>
              <a:rect l="l" t="t" r="r" b="b"/>
              <a:pathLst>
                <a:path w="3840" h="1" fill="none" extrusionOk="0">
                  <a:moveTo>
                    <a:pt x="0" y="1"/>
                  </a:moveTo>
                  <a:lnTo>
                    <a:pt x="3840" y="1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16"/>
            <p:cNvSpPr/>
            <p:nvPr/>
          </p:nvSpPr>
          <p:spPr>
            <a:xfrm>
              <a:off x="5253614" y="2795696"/>
              <a:ext cx="118771" cy="206451"/>
            </a:xfrm>
            <a:custGeom>
              <a:avLst/>
              <a:gdLst/>
              <a:ahLst/>
              <a:cxnLst/>
              <a:rect l="l" t="t" r="r" b="b"/>
              <a:pathLst>
                <a:path w="2005" h="3485" fill="none" extrusionOk="0">
                  <a:moveTo>
                    <a:pt x="1" y="1"/>
                  </a:moveTo>
                  <a:lnTo>
                    <a:pt x="2004" y="3485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16"/>
            <p:cNvSpPr/>
            <p:nvPr/>
          </p:nvSpPr>
          <p:spPr>
            <a:xfrm>
              <a:off x="5530436" y="2795696"/>
              <a:ext cx="148449" cy="206451"/>
            </a:xfrm>
            <a:custGeom>
              <a:avLst/>
              <a:gdLst/>
              <a:ahLst/>
              <a:cxnLst/>
              <a:rect l="l" t="t" r="r" b="b"/>
              <a:pathLst>
                <a:path w="2506" h="3485" fill="none" extrusionOk="0">
                  <a:moveTo>
                    <a:pt x="1" y="1"/>
                  </a:moveTo>
                  <a:lnTo>
                    <a:pt x="2505" y="3485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16"/>
            <p:cNvSpPr/>
            <p:nvPr/>
          </p:nvSpPr>
          <p:spPr>
            <a:xfrm>
              <a:off x="5372328" y="3250592"/>
              <a:ext cx="108819" cy="207695"/>
            </a:xfrm>
            <a:custGeom>
              <a:avLst/>
              <a:gdLst/>
              <a:ahLst/>
              <a:cxnLst/>
              <a:rect l="l" t="t" r="r" b="b"/>
              <a:pathLst>
                <a:path w="1837" h="3506" fill="none" extrusionOk="0">
                  <a:moveTo>
                    <a:pt x="1836" y="1"/>
                  </a:moveTo>
                  <a:lnTo>
                    <a:pt x="0" y="3505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16"/>
            <p:cNvSpPr/>
            <p:nvPr/>
          </p:nvSpPr>
          <p:spPr>
            <a:xfrm>
              <a:off x="4986625" y="3002084"/>
              <a:ext cx="153307" cy="59"/>
            </a:xfrm>
            <a:custGeom>
              <a:avLst/>
              <a:gdLst/>
              <a:ahLst/>
              <a:cxnLst/>
              <a:rect l="l" t="t" r="r" b="b"/>
              <a:pathLst>
                <a:path w="2588" h="1" fill="none" extrusionOk="0">
                  <a:moveTo>
                    <a:pt x="2588" y="1"/>
                  </a:moveTo>
                  <a:lnTo>
                    <a:pt x="1" y="1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16"/>
            <p:cNvSpPr/>
            <p:nvPr/>
          </p:nvSpPr>
          <p:spPr>
            <a:xfrm>
              <a:off x="5063339" y="3458224"/>
              <a:ext cx="111189" cy="69252"/>
            </a:xfrm>
            <a:custGeom>
              <a:avLst/>
              <a:gdLst/>
              <a:ahLst/>
              <a:cxnLst/>
              <a:rect l="l" t="t" r="r" b="b"/>
              <a:pathLst>
                <a:path w="1877" h="1169" fill="none" extrusionOk="0">
                  <a:moveTo>
                    <a:pt x="0" y="1169"/>
                  </a:moveTo>
                  <a:lnTo>
                    <a:pt x="1876" y="0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16"/>
            <p:cNvSpPr/>
            <p:nvPr/>
          </p:nvSpPr>
          <p:spPr>
            <a:xfrm>
              <a:off x="5530436" y="3112150"/>
              <a:ext cx="148449" cy="108824"/>
            </a:xfrm>
            <a:custGeom>
              <a:avLst/>
              <a:gdLst/>
              <a:ahLst/>
              <a:cxnLst/>
              <a:rect l="l" t="t" r="r" b="b"/>
              <a:pathLst>
                <a:path w="2506" h="1837" fill="none" extrusionOk="0">
                  <a:moveTo>
                    <a:pt x="1" y="1"/>
                  </a:moveTo>
                  <a:lnTo>
                    <a:pt x="2505" y="1837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16"/>
            <p:cNvSpPr/>
            <p:nvPr/>
          </p:nvSpPr>
          <p:spPr>
            <a:xfrm>
              <a:off x="5787592" y="2795696"/>
              <a:ext cx="128605" cy="206451"/>
            </a:xfrm>
            <a:custGeom>
              <a:avLst/>
              <a:gdLst/>
              <a:ahLst/>
              <a:cxnLst/>
              <a:rect l="l" t="t" r="r" b="b"/>
              <a:pathLst>
                <a:path w="2171" h="3485" fill="none" extrusionOk="0">
                  <a:moveTo>
                    <a:pt x="0" y="3485"/>
                  </a:moveTo>
                  <a:lnTo>
                    <a:pt x="2170" y="1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16"/>
            <p:cNvSpPr/>
            <p:nvPr/>
          </p:nvSpPr>
          <p:spPr>
            <a:xfrm>
              <a:off x="5860929" y="3166472"/>
              <a:ext cx="183755" cy="59"/>
            </a:xfrm>
            <a:custGeom>
              <a:avLst/>
              <a:gdLst/>
              <a:ahLst/>
              <a:cxnLst/>
              <a:rect l="l" t="t" r="r" b="b"/>
              <a:pathLst>
                <a:path w="3102" h="1" fill="none" extrusionOk="0">
                  <a:moveTo>
                    <a:pt x="1" y="1"/>
                  </a:moveTo>
                  <a:lnTo>
                    <a:pt x="3102" y="1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16"/>
            <p:cNvSpPr/>
            <p:nvPr/>
          </p:nvSpPr>
          <p:spPr>
            <a:xfrm>
              <a:off x="5826926" y="3458224"/>
              <a:ext cx="89271" cy="178016"/>
            </a:xfrm>
            <a:custGeom>
              <a:avLst/>
              <a:gdLst/>
              <a:ahLst/>
              <a:cxnLst/>
              <a:rect l="l" t="t" r="r" b="b"/>
              <a:pathLst>
                <a:path w="1507" h="3005" fill="none" extrusionOk="0">
                  <a:moveTo>
                    <a:pt x="1" y="0"/>
                  </a:moveTo>
                  <a:lnTo>
                    <a:pt x="1506" y="3005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16"/>
            <p:cNvSpPr/>
            <p:nvPr/>
          </p:nvSpPr>
          <p:spPr>
            <a:xfrm>
              <a:off x="5530436" y="3418653"/>
              <a:ext cx="74225" cy="217589"/>
            </a:xfrm>
            <a:custGeom>
              <a:avLst/>
              <a:gdLst/>
              <a:ahLst/>
              <a:cxnLst/>
              <a:rect l="l" t="t" r="r" b="b"/>
              <a:pathLst>
                <a:path w="1253" h="3673" fill="none" extrusionOk="0">
                  <a:moveTo>
                    <a:pt x="1253" y="1"/>
                  </a:moveTo>
                  <a:lnTo>
                    <a:pt x="1" y="3673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16"/>
            <p:cNvSpPr/>
            <p:nvPr/>
          </p:nvSpPr>
          <p:spPr>
            <a:xfrm>
              <a:off x="5312912" y="3636178"/>
              <a:ext cx="113795" cy="108824"/>
            </a:xfrm>
            <a:custGeom>
              <a:avLst/>
              <a:gdLst/>
              <a:ahLst/>
              <a:cxnLst/>
              <a:rect l="l" t="t" r="r" b="b"/>
              <a:pathLst>
                <a:path w="1921" h="1837" fill="none" extrusionOk="0">
                  <a:moveTo>
                    <a:pt x="1" y="1"/>
                  </a:moveTo>
                  <a:lnTo>
                    <a:pt x="1920" y="1837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16"/>
            <p:cNvSpPr/>
            <p:nvPr/>
          </p:nvSpPr>
          <p:spPr>
            <a:xfrm>
              <a:off x="5716801" y="3690619"/>
              <a:ext cx="110182" cy="54382"/>
            </a:xfrm>
            <a:custGeom>
              <a:avLst/>
              <a:gdLst/>
              <a:ahLst/>
              <a:cxnLst/>
              <a:rect l="l" t="t" r="r" b="b"/>
              <a:pathLst>
                <a:path w="1860" h="918" fill="none" extrusionOk="0">
                  <a:moveTo>
                    <a:pt x="0" y="1"/>
                  </a:moveTo>
                  <a:lnTo>
                    <a:pt x="1860" y="918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16"/>
            <p:cNvSpPr/>
            <p:nvPr/>
          </p:nvSpPr>
          <p:spPr>
            <a:xfrm>
              <a:off x="5952808" y="3354378"/>
              <a:ext cx="131448" cy="64335"/>
            </a:xfrm>
            <a:custGeom>
              <a:avLst/>
              <a:gdLst/>
              <a:ahLst/>
              <a:cxnLst/>
              <a:rect l="l" t="t" r="r" b="b"/>
              <a:pathLst>
                <a:path w="2219" h="1086" fill="none" extrusionOk="0">
                  <a:moveTo>
                    <a:pt x="0" y="1086"/>
                  </a:moveTo>
                  <a:lnTo>
                    <a:pt x="2218" y="1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16"/>
            <p:cNvSpPr/>
            <p:nvPr/>
          </p:nvSpPr>
          <p:spPr>
            <a:xfrm>
              <a:off x="5952808" y="3002084"/>
              <a:ext cx="200637" cy="50828"/>
            </a:xfrm>
            <a:custGeom>
              <a:avLst/>
              <a:gdLst/>
              <a:ahLst/>
              <a:cxnLst/>
              <a:rect l="l" t="t" r="r" b="b"/>
              <a:pathLst>
                <a:path w="3387" h="858" fill="none" extrusionOk="0">
                  <a:moveTo>
                    <a:pt x="0" y="1"/>
                  </a:moveTo>
                  <a:lnTo>
                    <a:pt x="3387" y="858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16"/>
            <p:cNvSpPr/>
            <p:nvPr/>
          </p:nvSpPr>
          <p:spPr>
            <a:xfrm>
              <a:off x="5716801" y="2621000"/>
              <a:ext cx="70848" cy="174758"/>
            </a:xfrm>
            <a:custGeom>
              <a:avLst/>
              <a:gdLst/>
              <a:ahLst/>
              <a:cxnLst/>
              <a:rect l="l" t="t" r="r" b="b"/>
              <a:pathLst>
                <a:path w="1196" h="2950" fill="none" extrusionOk="0">
                  <a:moveTo>
                    <a:pt x="0" y="2950"/>
                  </a:moveTo>
                  <a:lnTo>
                    <a:pt x="1195" y="1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16"/>
            <p:cNvSpPr/>
            <p:nvPr/>
          </p:nvSpPr>
          <p:spPr>
            <a:xfrm>
              <a:off x="5426650" y="2621000"/>
              <a:ext cx="54499" cy="125293"/>
            </a:xfrm>
            <a:custGeom>
              <a:avLst/>
              <a:gdLst/>
              <a:ahLst/>
              <a:cxnLst/>
              <a:rect l="l" t="t" r="r" b="b"/>
              <a:pathLst>
                <a:path w="920" h="2115" fill="none" extrusionOk="0">
                  <a:moveTo>
                    <a:pt x="919" y="1"/>
                  </a:moveTo>
                  <a:lnTo>
                    <a:pt x="0" y="2115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16"/>
            <p:cNvSpPr/>
            <p:nvPr/>
          </p:nvSpPr>
          <p:spPr>
            <a:xfrm>
              <a:off x="5716801" y="3299997"/>
              <a:ext cx="70848" cy="118717"/>
            </a:xfrm>
            <a:custGeom>
              <a:avLst/>
              <a:gdLst/>
              <a:ahLst/>
              <a:cxnLst/>
              <a:rect l="l" t="t" r="r" b="b"/>
              <a:pathLst>
                <a:path w="1196" h="2004" fill="none" extrusionOk="0">
                  <a:moveTo>
                    <a:pt x="1195" y="0"/>
                  </a:moveTo>
                  <a:lnTo>
                    <a:pt x="0" y="2004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16"/>
            <p:cNvSpPr/>
            <p:nvPr/>
          </p:nvSpPr>
          <p:spPr>
            <a:xfrm>
              <a:off x="6044628" y="3492879"/>
              <a:ext cx="108819" cy="143361"/>
            </a:xfrm>
            <a:custGeom>
              <a:avLst/>
              <a:gdLst/>
              <a:ahLst/>
              <a:cxnLst/>
              <a:rect l="l" t="t" r="r" b="b"/>
              <a:pathLst>
                <a:path w="1837" h="2420" fill="none" extrusionOk="0">
                  <a:moveTo>
                    <a:pt x="1837" y="0"/>
                  </a:moveTo>
                  <a:lnTo>
                    <a:pt x="1" y="2420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SemiBold"/>
              <a:buNone/>
              <a:defRPr sz="3000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SemiBold"/>
              <a:buNone/>
              <a:defRPr sz="3000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SemiBold"/>
              <a:buNone/>
              <a:defRPr sz="3000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SemiBold"/>
              <a:buNone/>
              <a:defRPr sz="3000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SemiBold"/>
              <a:buNone/>
              <a:defRPr sz="3000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SemiBold"/>
              <a:buNone/>
              <a:defRPr sz="3000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SemiBold"/>
              <a:buNone/>
              <a:defRPr sz="3000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SemiBold"/>
              <a:buNone/>
              <a:defRPr sz="3000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SemiBold"/>
              <a:buNone/>
              <a:defRPr sz="3000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olos Text"/>
              <a:buChar char="●"/>
              <a:defRPr sz="12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1pPr>
            <a:lvl2pPr marL="914400" lvl="1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olos Text"/>
              <a:buChar char="○"/>
              <a:defRPr sz="12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2pPr>
            <a:lvl3pPr marL="1371600" lvl="2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olos Text"/>
              <a:buChar char="■"/>
              <a:defRPr sz="12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3pPr>
            <a:lvl4pPr marL="1828800" lvl="3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olos Text"/>
              <a:buChar char="●"/>
              <a:defRPr sz="12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4pPr>
            <a:lvl5pPr marL="2286000" lvl="4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olos Text"/>
              <a:buChar char="○"/>
              <a:defRPr sz="12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5pPr>
            <a:lvl6pPr marL="2743200" lvl="5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olos Text"/>
              <a:buChar char="■"/>
              <a:defRPr sz="12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6pPr>
            <a:lvl7pPr marL="3200400" lvl="6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olos Text"/>
              <a:buChar char="●"/>
              <a:defRPr sz="12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7pPr>
            <a:lvl8pPr marL="3657600" lvl="7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olos Text"/>
              <a:buChar char="○"/>
              <a:defRPr sz="12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8pPr>
            <a:lvl9pPr marL="4114800" lvl="8" indent="-30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Golos Text"/>
              <a:buChar char="■"/>
              <a:defRPr sz="12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3" r:id="rId3"/>
    <p:sldLayoutId id="2147483654" r:id="rId4"/>
    <p:sldLayoutId id="2147483655" r:id="rId5"/>
    <p:sldLayoutId id="2147483657" r:id="rId6"/>
    <p:sldLayoutId id="2147483658" r:id="rId7"/>
    <p:sldLayoutId id="2147483660" r:id="rId8"/>
    <p:sldLayoutId id="2147483662" r:id="rId9"/>
    <p:sldLayoutId id="2147483663" r:id="rId10"/>
    <p:sldLayoutId id="2147483664" r:id="rId11"/>
    <p:sldLayoutId id="2147483665" r:id="rId12"/>
    <p:sldLayoutId id="2147483666" r:id="rId13"/>
    <p:sldLayoutId id="2147483667" r:id="rId14"/>
    <p:sldLayoutId id="2147483668" r:id="rId15"/>
    <p:sldLayoutId id="2147483669" r:id="rId16"/>
    <p:sldLayoutId id="2147483670" r:id="rId1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pn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28"/>
          <p:cNvSpPr txBox="1">
            <a:spLocks noGrp="1"/>
          </p:cNvSpPr>
          <p:nvPr>
            <p:ph type="ctrTitle"/>
          </p:nvPr>
        </p:nvSpPr>
        <p:spPr>
          <a:xfrm>
            <a:off x="1396950" y="1178325"/>
            <a:ext cx="6350100" cy="188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r-HR" dirty="0">
                <a:latin typeface="Raleway SemiBold"/>
                <a:ea typeface="Raleway SemiBold"/>
                <a:cs typeface="Raleway SemiBold"/>
                <a:sym typeface="Raleway SemiBold"/>
              </a:rPr>
              <a:t>Kraljevstvo Krafni</a:t>
            </a:r>
            <a:endParaRPr dirty="0"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  <p:sp>
        <p:nvSpPr>
          <p:cNvPr id="527" name="Google Shape;527;p28"/>
          <p:cNvSpPr txBox="1">
            <a:spLocks noGrp="1"/>
          </p:cNvSpPr>
          <p:nvPr>
            <p:ph type="subTitle" idx="1"/>
          </p:nvPr>
        </p:nvSpPr>
        <p:spPr>
          <a:xfrm>
            <a:off x="2163950" y="3185375"/>
            <a:ext cx="4816500" cy="43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r-HR" dirty="0"/>
              <a:t>Lea Dugandžić, Ana Čikeš i Ana Šimović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36"/>
          <p:cNvSpPr txBox="1">
            <a:spLocks noGrp="1"/>
          </p:cNvSpPr>
          <p:nvPr>
            <p:ph type="body" idx="1"/>
          </p:nvPr>
        </p:nvSpPr>
        <p:spPr>
          <a:xfrm>
            <a:off x="3866555" y="980985"/>
            <a:ext cx="5078365" cy="26438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hr-HR" b="1" dirty="0"/>
              <a:t>Pronalaženje četvrtog promo koda:</a:t>
            </a:r>
            <a:endParaRPr lang="hr-HR" dirty="0"/>
          </a:p>
          <a:p>
            <a:pPr marL="228600" lvl="0" indent="-228600" algn="l" rtl="0"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1100"/>
              <a:buFont typeface="+mj-lt"/>
              <a:buAutoNum type="arabicPeriod"/>
            </a:pPr>
            <a:r>
              <a:rPr lang="hr-HR" dirty="0">
                <a:solidFill>
                  <a:schemeClr val="accent1"/>
                </a:solidFill>
              </a:rPr>
              <a:t>Neuspješna prijava </a:t>
            </a:r>
            <a:r>
              <a:rPr lang="hr-HR" dirty="0">
                <a:solidFill>
                  <a:schemeClr val="tx1"/>
                </a:solidFill>
              </a:rPr>
              <a:t>– Bez obzira što upišemo u formu za prijavu, uvijek dobijemo </a:t>
            </a:r>
            <a:r>
              <a:rPr lang="hr-HR" dirty="0" err="1">
                <a:solidFill>
                  <a:schemeClr val="tx1"/>
                </a:solidFill>
              </a:rPr>
              <a:t>alert</a:t>
            </a:r>
            <a:r>
              <a:rPr lang="hr-HR" dirty="0">
                <a:solidFill>
                  <a:schemeClr val="tx1"/>
                </a:solidFill>
              </a:rPr>
              <a:t> da su podaci netočni.</a:t>
            </a:r>
          </a:p>
          <a:p>
            <a:pPr marL="228600" lvl="0" indent="-228600" algn="l" rtl="0"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1100"/>
              <a:buFont typeface="+mj-lt"/>
              <a:buAutoNum type="arabicPeriod"/>
            </a:pPr>
            <a:r>
              <a:rPr lang="hr-HR" dirty="0" err="1">
                <a:solidFill>
                  <a:schemeClr val="accent1"/>
                </a:solidFill>
              </a:rPr>
              <a:t>Hint</a:t>
            </a:r>
            <a:r>
              <a:rPr lang="hr-HR" dirty="0">
                <a:solidFill>
                  <a:schemeClr val="accent1"/>
                </a:solidFill>
              </a:rPr>
              <a:t> u </a:t>
            </a:r>
            <a:r>
              <a:rPr lang="hr-HR" dirty="0" err="1">
                <a:solidFill>
                  <a:schemeClr val="accent1"/>
                </a:solidFill>
              </a:rPr>
              <a:t>checkboxu</a:t>
            </a:r>
            <a:r>
              <a:rPr lang="hr-HR" dirty="0">
                <a:solidFill>
                  <a:schemeClr val="accent1"/>
                </a:solidFill>
              </a:rPr>
              <a:t> </a:t>
            </a:r>
            <a:r>
              <a:rPr lang="hr-HR" dirty="0">
                <a:solidFill>
                  <a:schemeClr val="tx1"/>
                </a:solidFill>
              </a:rPr>
              <a:t>– Pored </a:t>
            </a:r>
            <a:r>
              <a:rPr lang="hr-HR" dirty="0" err="1">
                <a:solidFill>
                  <a:schemeClr val="tx1"/>
                </a:solidFill>
              </a:rPr>
              <a:t>checkboxa</a:t>
            </a:r>
            <a:r>
              <a:rPr lang="hr-HR" dirty="0">
                <a:solidFill>
                  <a:schemeClr val="tx1"/>
                </a:solidFill>
              </a:rPr>
              <a:t> stoji poruka: "Ne znam što je robots.txt", što sugerira da trebamo provjeriti /robots.txt.</a:t>
            </a:r>
          </a:p>
          <a:p>
            <a:pPr marL="228600" lvl="0" indent="-228600" algn="l" rtl="0"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1100"/>
              <a:buFont typeface="+mj-lt"/>
              <a:buAutoNum type="arabicPeriod"/>
            </a:pPr>
            <a:r>
              <a:rPr lang="hr-HR" dirty="0">
                <a:solidFill>
                  <a:schemeClr val="accent1"/>
                </a:solidFill>
              </a:rPr>
              <a:t>Pregled robots.txt datoteke </a:t>
            </a:r>
            <a:r>
              <a:rPr lang="hr-HR" dirty="0">
                <a:solidFill>
                  <a:schemeClr val="tx1"/>
                </a:solidFill>
              </a:rPr>
              <a:t>– Kada otvorimo /robots.txt, u njemu pronalazimo </a:t>
            </a:r>
            <a:r>
              <a:rPr lang="hr-HR" dirty="0" err="1">
                <a:solidFill>
                  <a:schemeClr val="tx1"/>
                </a:solidFill>
              </a:rPr>
              <a:t>poruku:"Svi</a:t>
            </a:r>
            <a:r>
              <a:rPr lang="hr-HR" dirty="0">
                <a:solidFill>
                  <a:schemeClr val="tx1"/>
                </a:solidFill>
              </a:rPr>
              <a:t> mi imamo svoje /tajne..."</a:t>
            </a:r>
          </a:p>
          <a:p>
            <a:pPr marL="228600" lvl="0" indent="-228600" algn="l" rtl="0"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1100"/>
              <a:buFont typeface="+mj-lt"/>
              <a:buAutoNum type="arabicPeriod"/>
            </a:pPr>
            <a:r>
              <a:rPr lang="hr-HR" dirty="0">
                <a:solidFill>
                  <a:schemeClr val="tx1"/>
                </a:solidFill>
              </a:rPr>
              <a:t>Ovo je jasan trag da u URL dodamo /tajne.</a:t>
            </a:r>
            <a:r>
              <a:rPr lang="en" dirty="0">
                <a:solidFill>
                  <a:schemeClr val="tx1"/>
                </a:solidFill>
              </a:rPr>
              <a:t>. </a:t>
            </a:r>
            <a:endParaRPr dirty="0">
              <a:solidFill>
                <a:schemeClr val="tx1"/>
              </a:solidFill>
            </a:endParaRPr>
          </a:p>
        </p:txBody>
      </p:sp>
      <p:grpSp>
        <p:nvGrpSpPr>
          <p:cNvPr id="729" name="Google Shape;729;p36"/>
          <p:cNvGrpSpPr/>
          <p:nvPr/>
        </p:nvGrpSpPr>
        <p:grpSpPr>
          <a:xfrm>
            <a:off x="348415" y="4389025"/>
            <a:ext cx="644086" cy="620449"/>
            <a:chOff x="4986625" y="2621000"/>
            <a:chExt cx="1166823" cy="1124002"/>
          </a:xfrm>
        </p:grpSpPr>
        <p:sp>
          <p:nvSpPr>
            <p:cNvPr id="730" name="Google Shape;730;p36"/>
            <p:cNvSpPr/>
            <p:nvPr/>
          </p:nvSpPr>
          <p:spPr>
            <a:xfrm>
              <a:off x="5026196" y="3250592"/>
              <a:ext cx="227472" cy="59"/>
            </a:xfrm>
            <a:custGeom>
              <a:avLst/>
              <a:gdLst/>
              <a:ahLst/>
              <a:cxnLst/>
              <a:rect l="l" t="t" r="r" b="b"/>
              <a:pathLst>
                <a:path w="3840" h="1" fill="none" extrusionOk="0">
                  <a:moveTo>
                    <a:pt x="0" y="1"/>
                  </a:moveTo>
                  <a:lnTo>
                    <a:pt x="3840" y="1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36"/>
            <p:cNvSpPr/>
            <p:nvPr/>
          </p:nvSpPr>
          <p:spPr>
            <a:xfrm>
              <a:off x="5253614" y="2795696"/>
              <a:ext cx="118771" cy="206451"/>
            </a:xfrm>
            <a:custGeom>
              <a:avLst/>
              <a:gdLst/>
              <a:ahLst/>
              <a:cxnLst/>
              <a:rect l="l" t="t" r="r" b="b"/>
              <a:pathLst>
                <a:path w="2005" h="3485" fill="none" extrusionOk="0">
                  <a:moveTo>
                    <a:pt x="1" y="1"/>
                  </a:moveTo>
                  <a:lnTo>
                    <a:pt x="2004" y="3485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36"/>
            <p:cNvSpPr/>
            <p:nvPr/>
          </p:nvSpPr>
          <p:spPr>
            <a:xfrm>
              <a:off x="5530436" y="2795696"/>
              <a:ext cx="148449" cy="206451"/>
            </a:xfrm>
            <a:custGeom>
              <a:avLst/>
              <a:gdLst/>
              <a:ahLst/>
              <a:cxnLst/>
              <a:rect l="l" t="t" r="r" b="b"/>
              <a:pathLst>
                <a:path w="2506" h="3485" fill="none" extrusionOk="0">
                  <a:moveTo>
                    <a:pt x="1" y="1"/>
                  </a:moveTo>
                  <a:lnTo>
                    <a:pt x="2505" y="3485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3" name="Google Shape;733;p36"/>
            <p:cNvSpPr/>
            <p:nvPr/>
          </p:nvSpPr>
          <p:spPr>
            <a:xfrm>
              <a:off x="5372328" y="3250592"/>
              <a:ext cx="108819" cy="207695"/>
            </a:xfrm>
            <a:custGeom>
              <a:avLst/>
              <a:gdLst/>
              <a:ahLst/>
              <a:cxnLst/>
              <a:rect l="l" t="t" r="r" b="b"/>
              <a:pathLst>
                <a:path w="1837" h="3506" fill="none" extrusionOk="0">
                  <a:moveTo>
                    <a:pt x="1836" y="1"/>
                  </a:moveTo>
                  <a:lnTo>
                    <a:pt x="0" y="3505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36"/>
            <p:cNvSpPr/>
            <p:nvPr/>
          </p:nvSpPr>
          <p:spPr>
            <a:xfrm>
              <a:off x="4986625" y="3002084"/>
              <a:ext cx="153307" cy="59"/>
            </a:xfrm>
            <a:custGeom>
              <a:avLst/>
              <a:gdLst/>
              <a:ahLst/>
              <a:cxnLst/>
              <a:rect l="l" t="t" r="r" b="b"/>
              <a:pathLst>
                <a:path w="2588" h="1" fill="none" extrusionOk="0">
                  <a:moveTo>
                    <a:pt x="2588" y="1"/>
                  </a:moveTo>
                  <a:lnTo>
                    <a:pt x="1" y="1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36"/>
            <p:cNvSpPr/>
            <p:nvPr/>
          </p:nvSpPr>
          <p:spPr>
            <a:xfrm>
              <a:off x="5063339" y="3458224"/>
              <a:ext cx="111189" cy="69252"/>
            </a:xfrm>
            <a:custGeom>
              <a:avLst/>
              <a:gdLst/>
              <a:ahLst/>
              <a:cxnLst/>
              <a:rect l="l" t="t" r="r" b="b"/>
              <a:pathLst>
                <a:path w="1877" h="1169" fill="none" extrusionOk="0">
                  <a:moveTo>
                    <a:pt x="0" y="1169"/>
                  </a:moveTo>
                  <a:lnTo>
                    <a:pt x="1876" y="0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36"/>
            <p:cNvSpPr/>
            <p:nvPr/>
          </p:nvSpPr>
          <p:spPr>
            <a:xfrm>
              <a:off x="5530436" y="3112150"/>
              <a:ext cx="148449" cy="108824"/>
            </a:xfrm>
            <a:custGeom>
              <a:avLst/>
              <a:gdLst/>
              <a:ahLst/>
              <a:cxnLst/>
              <a:rect l="l" t="t" r="r" b="b"/>
              <a:pathLst>
                <a:path w="2506" h="1837" fill="none" extrusionOk="0">
                  <a:moveTo>
                    <a:pt x="1" y="1"/>
                  </a:moveTo>
                  <a:lnTo>
                    <a:pt x="2505" y="1837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36"/>
            <p:cNvSpPr/>
            <p:nvPr/>
          </p:nvSpPr>
          <p:spPr>
            <a:xfrm>
              <a:off x="5787592" y="2795696"/>
              <a:ext cx="128605" cy="206451"/>
            </a:xfrm>
            <a:custGeom>
              <a:avLst/>
              <a:gdLst/>
              <a:ahLst/>
              <a:cxnLst/>
              <a:rect l="l" t="t" r="r" b="b"/>
              <a:pathLst>
                <a:path w="2171" h="3485" fill="none" extrusionOk="0">
                  <a:moveTo>
                    <a:pt x="0" y="3485"/>
                  </a:moveTo>
                  <a:lnTo>
                    <a:pt x="2170" y="1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36"/>
            <p:cNvSpPr/>
            <p:nvPr/>
          </p:nvSpPr>
          <p:spPr>
            <a:xfrm>
              <a:off x="5860929" y="3166472"/>
              <a:ext cx="183755" cy="59"/>
            </a:xfrm>
            <a:custGeom>
              <a:avLst/>
              <a:gdLst/>
              <a:ahLst/>
              <a:cxnLst/>
              <a:rect l="l" t="t" r="r" b="b"/>
              <a:pathLst>
                <a:path w="3102" h="1" fill="none" extrusionOk="0">
                  <a:moveTo>
                    <a:pt x="1" y="1"/>
                  </a:moveTo>
                  <a:lnTo>
                    <a:pt x="3102" y="1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36"/>
            <p:cNvSpPr/>
            <p:nvPr/>
          </p:nvSpPr>
          <p:spPr>
            <a:xfrm>
              <a:off x="5826926" y="3458224"/>
              <a:ext cx="89271" cy="178016"/>
            </a:xfrm>
            <a:custGeom>
              <a:avLst/>
              <a:gdLst/>
              <a:ahLst/>
              <a:cxnLst/>
              <a:rect l="l" t="t" r="r" b="b"/>
              <a:pathLst>
                <a:path w="1507" h="3005" fill="none" extrusionOk="0">
                  <a:moveTo>
                    <a:pt x="1" y="0"/>
                  </a:moveTo>
                  <a:lnTo>
                    <a:pt x="1506" y="3005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36"/>
            <p:cNvSpPr/>
            <p:nvPr/>
          </p:nvSpPr>
          <p:spPr>
            <a:xfrm>
              <a:off x="5530436" y="3418653"/>
              <a:ext cx="74225" cy="217589"/>
            </a:xfrm>
            <a:custGeom>
              <a:avLst/>
              <a:gdLst/>
              <a:ahLst/>
              <a:cxnLst/>
              <a:rect l="l" t="t" r="r" b="b"/>
              <a:pathLst>
                <a:path w="1253" h="3673" fill="none" extrusionOk="0">
                  <a:moveTo>
                    <a:pt x="1253" y="1"/>
                  </a:moveTo>
                  <a:lnTo>
                    <a:pt x="1" y="3673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36"/>
            <p:cNvSpPr/>
            <p:nvPr/>
          </p:nvSpPr>
          <p:spPr>
            <a:xfrm>
              <a:off x="5312912" y="3636178"/>
              <a:ext cx="113795" cy="108824"/>
            </a:xfrm>
            <a:custGeom>
              <a:avLst/>
              <a:gdLst/>
              <a:ahLst/>
              <a:cxnLst/>
              <a:rect l="l" t="t" r="r" b="b"/>
              <a:pathLst>
                <a:path w="1921" h="1837" fill="none" extrusionOk="0">
                  <a:moveTo>
                    <a:pt x="1" y="1"/>
                  </a:moveTo>
                  <a:lnTo>
                    <a:pt x="1920" y="1837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36"/>
            <p:cNvSpPr/>
            <p:nvPr/>
          </p:nvSpPr>
          <p:spPr>
            <a:xfrm>
              <a:off x="5716801" y="3690619"/>
              <a:ext cx="110182" cy="54382"/>
            </a:xfrm>
            <a:custGeom>
              <a:avLst/>
              <a:gdLst/>
              <a:ahLst/>
              <a:cxnLst/>
              <a:rect l="l" t="t" r="r" b="b"/>
              <a:pathLst>
                <a:path w="1860" h="918" fill="none" extrusionOk="0">
                  <a:moveTo>
                    <a:pt x="0" y="1"/>
                  </a:moveTo>
                  <a:lnTo>
                    <a:pt x="1860" y="918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36"/>
            <p:cNvSpPr/>
            <p:nvPr/>
          </p:nvSpPr>
          <p:spPr>
            <a:xfrm>
              <a:off x="5952808" y="3354378"/>
              <a:ext cx="131448" cy="64335"/>
            </a:xfrm>
            <a:custGeom>
              <a:avLst/>
              <a:gdLst/>
              <a:ahLst/>
              <a:cxnLst/>
              <a:rect l="l" t="t" r="r" b="b"/>
              <a:pathLst>
                <a:path w="2219" h="1086" fill="none" extrusionOk="0">
                  <a:moveTo>
                    <a:pt x="0" y="1086"/>
                  </a:moveTo>
                  <a:lnTo>
                    <a:pt x="2218" y="1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36"/>
            <p:cNvSpPr/>
            <p:nvPr/>
          </p:nvSpPr>
          <p:spPr>
            <a:xfrm>
              <a:off x="5952808" y="3002084"/>
              <a:ext cx="200637" cy="50828"/>
            </a:xfrm>
            <a:custGeom>
              <a:avLst/>
              <a:gdLst/>
              <a:ahLst/>
              <a:cxnLst/>
              <a:rect l="l" t="t" r="r" b="b"/>
              <a:pathLst>
                <a:path w="3387" h="858" fill="none" extrusionOk="0">
                  <a:moveTo>
                    <a:pt x="0" y="1"/>
                  </a:moveTo>
                  <a:lnTo>
                    <a:pt x="3387" y="858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36"/>
            <p:cNvSpPr/>
            <p:nvPr/>
          </p:nvSpPr>
          <p:spPr>
            <a:xfrm>
              <a:off x="5716801" y="2621000"/>
              <a:ext cx="70848" cy="174758"/>
            </a:xfrm>
            <a:custGeom>
              <a:avLst/>
              <a:gdLst/>
              <a:ahLst/>
              <a:cxnLst/>
              <a:rect l="l" t="t" r="r" b="b"/>
              <a:pathLst>
                <a:path w="1196" h="2950" fill="none" extrusionOk="0">
                  <a:moveTo>
                    <a:pt x="0" y="2950"/>
                  </a:moveTo>
                  <a:lnTo>
                    <a:pt x="1195" y="1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36"/>
            <p:cNvSpPr/>
            <p:nvPr/>
          </p:nvSpPr>
          <p:spPr>
            <a:xfrm>
              <a:off x="5426650" y="2621000"/>
              <a:ext cx="54499" cy="125293"/>
            </a:xfrm>
            <a:custGeom>
              <a:avLst/>
              <a:gdLst/>
              <a:ahLst/>
              <a:cxnLst/>
              <a:rect l="l" t="t" r="r" b="b"/>
              <a:pathLst>
                <a:path w="920" h="2115" fill="none" extrusionOk="0">
                  <a:moveTo>
                    <a:pt x="919" y="1"/>
                  </a:moveTo>
                  <a:lnTo>
                    <a:pt x="0" y="2115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36"/>
            <p:cNvSpPr/>
            <p:nvPr/>
          </p:nvSpPr>
          <p:spPr>
            <a:xfrm>
              <a:off x="5716801" y="3299997"/>
              <a:ext cx="70848" cy="118717"/>
            </a:xfrm>
            <a:custGeom>
              <a:avLst/>
              <a:gdLst/>
              <a:ahLst/>
              <a:cxnLst/>
              <a:rect l="l" t="t" r="r" b="b"/>
              <a:pathLst>
                <a:path w="1196" h="2004" fill="none" extrusionOk="0">
                  <a:moveTo>
                    <a:pt x="1195" y="0"/>
                  </a:moveTo>
                  <a:lnTo>
                    <a:pt x="0" y="2004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36"/>
            <p:cNvSpPr/>
            <p:nvPr/>
          </p:nvSpPr>
          <p:spPr>
            <a:xfrm>
              <a:off x="6044628" y="3492879"/>
              <a:ext cx="108819" cy="143361"/>
            </a:xfrm>
            <a:custGeom>
              <a:avLst/>
              <a:gdLst/>
              <a:ahLst/>
              <a:cxnLst/>
              <a:rect l="l" t="t" r="r" b="b"/>
              <a:pathLst>
                <a:path w="1837" h="2420" fill="none" extrusionOk="0">
                  <a:moveTo>
                    <a:pt x="1837" y="0"/>
                  </a:moveTo>
                  <a:lnTo>
                    <a:pt x="1" y="2420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" name="Google Shape;1094;p48">
            <a:extLst>
              <a:ext uri="{FF2B5EF4-FFF2-40B4-BE49-F238E27FC236}">
                <a16:creationId xmlns:a16="http://schemas.microsoft.com/office/drawing/2014/main" id="{F909C086-93D4-54BA-AE48-68C6EF3B95EB}"/>
              </a:ext>
            </a:extLst>
          </p:cNvPr>
          <p:cNvGrpSpPr/>
          <p:nvPr/>
        </p:nvGrpSpPr>
        <p:grpSpPr>
          <a:xfrm>
            <a:off x="8175571" y="169125"/>
            <a:ext cx="802525" cy="931800"/>
            <a:chOff x="-3638900" y="-97525"/>
            <a:chExt cx="802525" cy="931800"/>
          </a:xfrm>
        </p:grpSpPr>
        <p:sp>
          <p:nvSpPr>
            <p:cNvPr id="3" name="Google Shape;1095;p48">
              <a:extLst>
                <a:ext uri="{FF2B5EF4-FFF2-40B4-BE49-F238E27FC236}">
                  <a16:creationId xmlns:a16="http://schemas.microsoft.com/office/drawing/2014/main" id="{8DE4561B-8488-C7FB-6DEF-347F9B25EF9C}"/>
                </a:ext>
              </a:extLst>
            </p:cNvPr>
            <p:cNvSpPr/>
            <p:nvPr/>
          </p:nvSpPr>
          <p:spPr>
            <a:xfrm>
              <a:off x="-3293725" y="394250"/>
              <a:ext cx="120875" cy="100725"/>
            </a:xfrm>
            <a:custGeom>
              <a:avLst/>
              <a:gdLst/>
              <a:ahLst/>
              <a:cxnLst/>
              <a:rect l="l" t="t" r="r" b="b"/>
              <a:pathLst>
                <a:path w="4835" h="4029" extrusionOk="0">
                  <a:moveTo>
                    <a:pt x="3774" y="1"/>
                  </a:moveTo>
                  <a:cubicBezTo>
                    <a:pt x="3570" y="1"/>
                    <a:pt x="3357" y="66"/>
                    <a:pt x="3160" y="210"/>
                  </a:cubicBezTo>
                  <a:cubicBezTo>
                    <a:pt x="2883" y="414"/>
                    <a:pt x="2625" y="683"/>
                    <a:pt x="2443" y="974"/>
                  </a:cubicBezTo>
                  <a:cubicBezTo>
                    <a:pt x="2263" y="1263"/>
                    <a:pt x="2125" y="1391"/>
                    <a:pt x="2018" y="1391"/>
                  </a:cubicBezTo>
                  <a:cubicBezTo>
                    <a:pt x="1881" y="1391"/>
                    <a:pt x="1794" y="1180"/>
                    <a:pt x="1734" y="826"/>
                  </a:cubicBezTo>
                  <a:cubicBezTo>
                    <a:pt x="1673" y="466"/>
                    <a:pt x="1491" y="249"/>
                    <a:pt x="1114" y="236"/>
                  </a:cubicBezTo>
                  <a:cubicBezTo>
                    <a:pt x="1105" y="236"/>
                    <a:pt x="1095" y="235"/>
                    <a:pt x="1086" y="235"/>
                  </a:cubicBezTo>
                  <a:cubicBezTo>
                    <a:pt x="727" y="235"/>
                    <a:pt x="555" y="478"/>
                    <a:pt x="413" y="774"/>
                  </a:cubicBezTo>
                  <a:cubicBezTo>
                    <a:pt x="1" y="1633"/>
                    <a:pt x="253" y="2905"/>
                    <a:pt x="969" y="3591"/>
                  </a:cubicBezTo>
                  <a:cubicBezTo>
                    <a:pt x="1207" y="3819"/>
                    <a:pt x="1447" y="4029"/>
                    <a:pt x="1763" y="4029"/>
                  </a:cubicBezTo>
                  <a:cubicBezTo>
                    <a:pt x="1794" y="4029"/>
                    <a:pt x="1824" y="4027"/>
                    <a:pt x="1856" y="4023"/>
                  </a:cubicBezTo>
                  <a:cubicBezTo>
                    <a:pt x="2914" y="4008"/>
                    <a:pt x="4834" y="1808"/>
                    <a:pt x="4689" y="813"/>
                  </a:cubicBezTo>
                  <a:cubicBezTo>
                    <a:pt x="4615" y="313"/>
                    <a:pt x="4218" y="1"/>
                    <a:pt x="37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1096;p48">
              <a:extLst>
                <a:ext uri="{FF2B5EF4-FFF2-40B4-BE49-F238E27FC236}">
                  <a16:creationId xmlns:a16="http://schemas.microsoft.com/office/drawing/2014/main" id="{FF70F466-4F44-291F-1713-C1698C26D7DD}"/>
                </a:ext>
              </a:extLst>
            </p:cNvPr>
            <p:cNvSpPr/>
            <p:nvPr/>
          </p:nvSpPr>
          <p:spPr>
            <a:xfrm>
              <a:off x="-3145600" y="-96500"/>
              <a:ext cx="142625" cy="94525"/>
            </a:xfrm>
            <a:custGeom>
              <a:avLst/>
              <a:gdLst/>
              <a:ahLst/>
              <a:cxnLst/>
              <a:rect l="l" t="t" r="r" b="b"/>
              <a:pathLst>
                <a:path w="5705" h="3781" extrusionOk="0">
                  <a:moveTo>
                    <a:pt x="4713" y="1"/>
                  </a:moveTo>
                  <a:cubicBezTo>
                    <a:pt x="4332" y="1"/>
                    <a:pt x="4039" y="339"/>
                    <a:pt x="3768" y="634"/>
                  </a:cubicBezTo>
                  <a:cubicBezTo>
                    <a:pt x="3556" y="864"/>
                    <a:pt x="3407" y="1156"/>
                    <a:pt x="3189" y="1379"/>
                  </a:cubicBezTo>
                  <a:cubicBezTo>
                    <a:pt x="2842" y="1735"/>
                    <a:pt x="2554" y="1915"/>
                    <a:pt x="2288" y="1915"/>
                  </a:cubicBezTo>
                  <a:cubicBezTo>
                    <a:pt x="1977" y="1915"/>
                    <a:pt x="1697" y="1669"/>
                    <a:pt x="1389" y="1172"/>
                  </a:cubicBezTo>
                  <a:cubicBezTo>
                    <a:pt x="1260" y="965"/>
                    <a:pt x="1169" y="678"/>
                    <a:pt x="913" y="678"/>
                  </a:cubicBezTo>
                  <a:cubicBezTo>
                    <a:pt x="877" y="678"/>
                    <a:pt x="837" y="683"/>
                    <a:pt x="794" y="696"/>
                  </a:cubicBezTo>
                  <a:cubicBezTo>
                    <a:pt x="476" y="789"/>
                    <a:pt x="318" y="1071"/>
                    <a:pt x="256" y="1415"/>
                  </a:cubicBezTo>
                  <a:cubicBezTo>
                    <a:pt x="0" y="2818"/>
                    <a:pt x="835" y="3772"/>
                    <a:pt x="2341" y="3780"/>
                  </a:cubicBezTo>
                  <a:cubicBezTo>
                    <a:pt x="2345" y="3780"/>
                    <a:pt x="2350" y="3780"/>
                    <a:pt x="2354" y="3780"/>
                  </a:cubicBezTo>
                  <a:cubicBezTo>
                    <a:pt x="3634" y="3780"/>
                    <a:pt x="5006" y="2837"/>
                    <a:pt x="5437" y="1623"/>
                  </a:cubicBezTo>
                  <a:cubicBezTo>
                    <a:pt x="5633" y="1069"/>
                    <a:pt x="5704" y="461"/>
                    <a:pt x="5108" y="117"/>
                  </a:cubicBezTo>
                  <a:cubicBezTo>
                    <a:pt x="4966" y="35"/>
                    <a:pt x="4835" y="1"/>
                    <a:pt x="47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097;p48">
              <a:extLst>
                <a:ext uri="{FF2B5EF4-FFF2-40B4-BE49-F238E27FC236}">
                  <a16:creationId xmlns:a16="http://schemas.microsoft.com/office/drawing/2014/main" id="{C801146E-6C31-0564-1982-9B047BDBF257}"/>
                </a:ext>
              </a:extLst>
            </p:cNvPr>
            <p:cNvSpPr/>
            <p:nvPr/>
          </p:nvSpPr>
          <p:spPr>
            <a:xfrm>
              <a:off x="-3362025" y="167025"/>
              <a:ext cx="128325" cy="89900"/>
            </a:xfrm>
            <a:custGeom>
              <a:avLst/>
              <a:gdLst/>
              <a:ahLst/>
              <a:cxnLst/>
              <a:rect l="l" t="t" r="r" b="b"/>
              <a:pathLst>
                <a:path w="5133" h="3596" extrusionOk="0">
                  <a:moveTo>
                    <a:pt x="4404" y="0"/>
                  </a:moveTo>
                  <a:cubicBezTo>
                    <a:pt x="4287" y="0"/>
                    <a:pt x="4157" y="17"/>
                    <a:pt x="4019" y="49"/>
                  </a:cubicBezTo>
                  <a:cubicBezTo>
                    <a:pt x="3675" y="127"/>
                    <a:pt x="3351" y="315"/>
                    <a:pt x="3160" y="621"/>
                  </a:cubicBezTo>
                  <a:cubicBezTo>
                    <a:pt x="2891" y="1054"/>
                    <a:pt x="2653" y="1383"/>
                    <a:pt x="2433" y="1383"/>
                  </a:cubicBezTo>
                  <a:cubicBezTo>
                    <a:pt x="2245" y="1383"/>
                    <a:pt x="2070" y="1142"/>
                    <a:pt x="1901" y="522"/>
                  </a:cubicBezTo>
                  <a:cubicBezTo>
                    <a:pt x="1806" y="173"/>
                    <a:pt x="1576" y="2"/>
                    <a:pt x="1325" y="2"/>
                  </a:cubicBezTo>
                  <a:cubicBezTo>
                    <a:pt x="1114" y="2"/>
                    <a:pt x="888" y="122"/>
                    <a:pt x="714" y="360"/>
                  </a:cubicBezTo>
                  <a:cubicBezTo>
                    <a:pt x="0" y="1335"/>
                    <a:pt x="861" y="3412"/>
                    <a:pt x="2050" y="3585"/>
                  </a:cubicBezTo>
                  <a:cubicBezTo>
                    <a:pt x="2099" y="3592"/>
                    <a:pt x="2150" y="3595"/>
                    <a:pt x="2202" y="3595"/>
                  </a:cubicBezTo>
                  <a:cubicBezTo>
                    <a:pt x="3334" y="3595"/>
                    <a:pt x="5110" y="1974"/>
                    <a:pt x="5110" y="874"/>
                  </a:cubicBezTo>
                  <a:cubicBezTo>
                    <a:pt x="5133" y="246"/>
                    <a:pt x="4852" y="0"/>
                    <a:pt x="44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098;p48">
              <a:extLst>
                <a:ext uri="{FF2B5EF4-FFF2-40B4-BE49-F238E27FC236}">
                  <a16:creationId xmlns:a16="http://schemas.microsoft.com/office/drawing/2014/main" id="{48A6E165-CB92-2C41-452D-F288100D5B26}"/>
                </a:ext>
              </a:extLst>
            </p:cNvPr>
            <p:cNvSpPr/>
            <p:nvPr/>
          </p:nvSpPr>
          <p:spPr>
            <a:xfrm>
              <a:off x="-3236125" y="267550"/>
              <a:ext cx="110100" cy="89825"/>
            </a:xfrm>
            <a:custGeom>
              <a:avLst/>
              <a:gdLst/>
              <a:ahLst/>
              <a:cxnLst/>
              <a:rect l="l" t="t" r="r" b="b"/>
              <a:pathLst>
                <a:path w="4404" h="3593" extrusionOk="0">
                  <a:moveTo>
                    <a:pt x="3343" y="0"/>
                  </a:moveTo>
                  <a:cubicBezTo>
                    <a:pt x="3239" y="0"/>
                    <a:pt x="3130" y="15"/>
                    <a:pt x="3016" y="45"/>
                  </a:cubicBezTo>
                  <a:cubicBezTo>
                    <a:pt x="2672" y="136"/>
                    <a:pt x="2385" y="340"/>
                    <a:pt x="2131" y="593"/>
                  </a:cubicBezTo>
                  <a:cubicBezTo>
                    <a:pt x="2012" y="711"/>
                    <a:pt x="1901" y="783"/>
                    <a:pt x="1803" y="783"/>
                  </a:cubicBezTo>
                  <a:cubicBezTo>
                    <a:pt x="1692" y="783"/>
                    <a:pt x="1597" y="689"/>
                    <a:pt x="1529" y="464"/>
                  </a:cubicBezTo>
                  <a:cubicBezTo>
                    <a:pt x="1437" y="157"/>
                    <a:pt x="1227" y="12"/>
                    <a:pt x="942" y="12"/>
                  </a:cubicBezTo>
                  <a:cubicBezTo>
                    <a:pt x="896" y="12"/>
                    <a:pt x="847" y="16"/>
                    <a:pt x="797" y="24"/>
                  </a:cubicBezTo>
                  <a:cubicBezTo>
                    <a:pt x="414" y="81"/>
                    <a:pt x="351" y="400"/>
                    <a:pt x="232" y="700"/>
                  </a:cubicBezTo>
                  <a:cubicBezTo>
                    <a:pt x="0" y="1281"/>
                    <a:pt x="28" y="1884"/>
                    <a:pt x="113" y="2466"/>
                  </a:cubicBezTo>
                  <a:cubicBezTo>
                    <a:pt x="217" y="3175"/>
                    <a:pt x="708" y="3545"/>
                    <a:pt x="1329" y="3592"/>
                  </a:cubicBezTo>
                  <a:cubicBezTo>
                    <a:pt x="1335" y="3592"/>
                    <a:pt x="1342" y="3592"/>
                    <a:pt x="1348" y="3592"/>
                  </a:cubicBezTo>
                  <a:cubicBezTo>
                    <a:pt x="2385" y="3592"/>
                    <a:pt x="4105" y="2150"/>
                    <a:pt x="4276" y="1214"/>
                  </a:cubicBezTo>
                  <a:cubicBezTo>
                    <a:pt x="4404" y="521"/>
                    <a:pt x="3973" y="0"/>
                    <a:pt x="33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099;p48">
              <a:extLst>
                <a:ext uri="{FF2B5EF4-FFF2-40B4-BE49-F238E27FC236}">
                  <a16:creationId xmlns:a16="http://schemas.microsoft.com/office/drawing/2014/main" id="{52845CD6-DADB-AF0D-1477-38B440E8A9E1}"/>
                </a:ext>
              </a:extLst>
            </p:cNvPr>
            <p:cNvSpPr/>
            <p:nvPr/>
          </p:nvSpPr>
          <p:spPr>
            <a:xfrm>
              <a:off x="-3225925" y="532325"/>
              <a:ext cx="118975" cy="89550"/>
            </a:xfrm>
            <a:custGeom>
              <a:avLst/>
              <a:gdLst/>
              <a:ahLst/>
              <a:cxnLst/>
              <a:rect l="l" t="t" r="r" b="b"/>
              <a:pathLst>
                <a:path w="4759" h="3582" extrusionOk="0">
                  <a:moveTo>
                    <a:pt x="1156" y="1"/>
                  </a:moveTo>
                  <a:cubicBezTo>
                    <a:pt x="1133" y="1"/>
                    <a:pt x="1110" y="2"/>
                    <a:pt x="1086" y="3"/>
                  </a:cubicBezTo>
                  <a:cubicBezTo>
                    <a:pt x="515" y="39"/>
                    <a:pt x="489" y="553"/>
                    <a:pt x="385" y="934"/>
                  </a:cubicBezTo>
                  <a:cubicBezTo>
                    <a:pt x="0" y="2329"/>
                    <a:pt x="683" y="3582"/>
                    <a:pt x="1790" y="3582"/>
                  </a:cubicBezTo>
                  <a:cubicBezTo>
                    <a:pt x="1792" y="3582"/>
                    <a:pt x="1793" y="3582"/>
                    <a:pt x="1795" y="3582"/>
                  </a:cubicBezTo>
                  <a:cubicBezTo>
                    <a:pt x="2527" y="3578"/>
                    <a:pt x="3673" y="2750"/>
                    <a:pt x="4258" y="1764"/>
                  </a:cubicBezTo>
                  <a:cubicBezTo>
                    <a:pt x="4534" y="1298"/>
                    <a:pt x="4758" y="771"/>
                    <a:pt x="4263" y="321"/>
                  </a:cubicBezTo>
                  <a:cubicBezTo>
                    <a:pt x="4063" y="139"/>
                    <a:pt x="3873" y="66"/>
                    <a:pt x="3693" y="66"/>
                  </a:cubicBezTo>
                  <a:cubicBezTo>
                    <a:pt x="3369" y="66"/>
                    <a:pt x="3074" y="300"/>
                    <a:pt x="2797" y="569"/>
                  </a:cubicBezTo>
                  <a:cubicBezTo>
                    <a:pt x="2646" y="717"/>
                    <a:pt x="2502" y="872"/>
                    <a:pt x="2344" y="1012"/>
                  </a:cubicBezTo>
                  <a:cubicBezTo>
                    <a:pt x="2219" y="1124"/>
                    <a:pt x="2102" y="1192"/>
                    <a:pt x="2008" y="1192"/>
                  </a:cubicBezTo>
                  <a:cubicBezTo>
                    <a:pt x="1891" y="1192"/>
                    <a:pt x="1809" y="1088"/>
                    <a:pt x="1791" y="835"/>
                  </a:cubicBezTo>
                  <a:cubicBezTo>
                    <a:pt x="1759" y="386"/>
                    <a:pt x="1675" y="1"/>
                    <a:pt x="11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100;p48">
              <a:extLst>
                <a:ext uri="{FF2B5EF4-FFF2-40B4-BE49-F238E27FC236}">
                  <a16:creationId xmlns:a16="http://schemas.microsoft.com/office/drawing/2014/main" id="{8BF51BE8-5C1B-967F-A615-B0E03D3C0142}"/>
                </a:ext>
              </a:extLst>
            </p:cNvPr>
            <p:cNvSpPr/>
            <p:nvPr/>
          </p:nvSpPr>
          <p:spPr>
            <a:xfrm>
              <a:off x="-3414725" y="554050"/>
              <a:ext cx="101600" cy="97850"/>
            </a:xfrm>
            <a:custGeom>
              <a:avLst/>
              <a:gdLst/>
              <a:ahLst/>
              <a:cxnLst/>
              <a:rect l="l" t="t" r="r" b="b"/>
              <a:pathLst>
                <a:path w="4064" h="3914" extrusionOk="0">
                  <a:moveTo>
                    <a:pt x="795" y="1"/>
                  </a:moveTo>
                  <a:cubicBezTo>
                    <a:pt x="766" y="1"/>
                    <a:pt x="734" y="3"/>
                    <a:pt x="700" y="8"/>
                  </a:cubicBezTo>
                  <a:cubicBezTo>
                    <a:pt x="261" y="70"/>
                    <a:pt x="67" y="417"/>
                    <a:pt x="36" y="841"/>
                  </a:cubicBezTo>
                  <a:cubicBezTo>
                    <a:pt x="18" y="1087"/>
                    <a:pt x="33" y="1333"/>
                    <a:pt x="33" y="1444"/>
                  </a:cubicBezTo>
                  <a:cubicBezTo>
                    <a:pt x="0" y="2496"/>
                    <a:pt x="92" y="3433"/>
                    <a:pt x="1042" y="3818"/>
                  </a:cubicBezTo>
                  <a:cubicBezTo>
                    <a:pt x="1208" y="3885"/>
                    <a:pt x="1363" y="3914"/>
                    <a:pt x="1510" y="3914"/>
                  </a:cubicBezTo>
                  <a:cubicBezTo>
                    <a:pt x="2151" y="3914"/>
                    <a:pt x="2632" y="3353"/>
                    <a:pt x="3106" y="2905"/>
                  </a:cubicBezTo>
                  <a:cubicBezTo>
                    <a:pt x="3310" y="2711"/>
                    <a:pt x="3556" y="2525"/>
                    <a:pt x="3668" y="2282"/>
                  </a:cubicBezTo>
                  <a:cubicBezTo>
                    <a:pt x="3913" y="1762"/>
                    <a:pt x="4063" y="1144"/>
                    <a:pt x="3556" y="735"/>
                  </a:cubicBezTo>
                  <a:cubicBezTo>
                    <a:pt x="3401" y="610"/>
                    <a:pt x="3237" y="555"/>
                    <a:pt x="3074" y="555"/>
                  </a:cubicBezTo>
                  <a:cubicBezTo>
                    <a:pt x="2778" y="555"/>
                    <a:pt x="2486" y="736"/>
                    <a:pt x="2255" y="1009"/>
                  </a:cubicBezTo>
                  <a:cubicBezTo>
                    <a:pt x="2045" y="1257"/>
                    <a:pt x="1890" y="1355"/>
                    <a:pt x="1771" y="1355"/>
                  </a:cubicBezTo>
                  <a:cubicBezTo>
                    <a:pt x="1549" y="1355"/>
                    <a:pt x="1451" y="1016"/>
                    <a:pt x="1349" y="688"/>
                  </a:cubicBezTo>
                  <a:cubicBezTo>
                    <a:pt x="1250" y="373"/>
                    <a:pt x="1180" y="1"/>
                    <a:pt x="7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101;p48">
              <a:extLst>
                <a:ext uri="{FF2B5EF4-FFF2-40B4-BE49-F238E27FC236}">
                  <a16:creationId xmlns:a16="http://schemas.microsoft.com/office/drawing/2014/main" id="{EB937C9F-0244-7745-987E-043733BB1982}"/>
                </a:ext>
              </a:extLst>
            </p:cNvPr>
            <p:cNvSpPr/>
            <p:nvPr/>
          </p:nvSpPr>
          <p:spPr>
            <a:xfrm>
              <a:off x="-2957275" y="60725"/>
              <a:ext cx="120900" cy="90575"/>
            </a:xfrm>
            <a:custGeom>
              <a:avLst/>
              <a:gdLst/>
              <a:ahLst/>
              <a:cxnLst/>
              <a:rect l="l" t="t" r="r" b="b"/>
              <a:pathLst>
                <a:path w="4836" h="3623" extrusionOk="0">
                  <a:moveTo>
                    <a:pt x="3997" y="0"/>
                  </a:moveTo>
                  <a:cubicBezTo>
                    <a:pt x="3715" y="0"/>
                    <a:pt x="3452" y="179"/>
                    <a:pt x="3223" y="427"/>
                  </a:cubicBezTo>
                  <a:cubicBezTo>
                    <a:pt x="3033" y="634"/>
                    <a:pt x="2791" y="807"/>
                    <a:pt x="2648" y="1042"/>
                  </a:cubicBezTo>
                  <a:cubicBezTo>
                    <a:pt x="2440" y="1380"/>
                    <a:pt x="2265" y="1601"/>
                    <a:pt x="2081" y="1601"/>
                  </a:cubicBezTo>
                  <a:cubicBezTo>
                    <a:pt x="1922" y="1601"/>
                    <a:pt x="1755" y="1435"/>
                    <a:pt x="1552" y="1034"/>
                  </a:cubicBezTo>
                  <a:cubicBezTo>
                    <a:pt x="1413" y="759"/>
                    <a:pt x="1224" y="621"/>
                    <a:pt x="1032" y="621"/>
                  </a:cubicBezTo>
                  <a:cubicBezTo>
                    <a:pt x="823" y="621"/>
                    <a:pt x="609" y="785"/>
                    <a:pt x="452" y="1114"/>
                  </a:cubicBezTo>
                  <a:cubicBezTo>
                    <a:pt x="0" y="2063"/>
                    <a:pt x="966" y="3600"/>
                    <a:pt x="2004" y="3623"/>
                  </a:cubicBezTo>
                  <a:cubicBezTo>
                    <a:pt x="2012" y="3623"/>
                    <a:pt x="2019" y="3623"/>
                    <a:pt x="2027" y="3623"/>
                  </a:cubicBezTo>
                  <a:cubicBezTo>
                    <a:pt x="2938" y="3623"/>
                    <a:pt x="4174" y="2483"/>
                    <a:pt x="4606" y="1290"/>
                  </a:cubicBezTo>
                  <a:cubicBezTo>
                    <a:pt x="4764" y="851"/>
                    <a:pt x="4836" y="424"/>
                    <a:pt x="4433" y="147"/>
                  </a:cubicBezTo>
                  <a:cubicBezTo>
                    <a:pt x="4284" y="45"/>
                    <a:pt x="4138" y="0"/>
                    <a:pt x="39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102;p48">
              <a:extLst>
                <a:ext uri="{FF2B5EF4-FFF2-40B4-BE49-F238E27FC236}">
                  <a16:creationId xmlns:a16="http://schemas.microsoft.com/office/drawing/2014/main" id="{A54CB732-CD9A-B366-BF74-35E289118D9C}"/>
                </a:ext>
              </a:extLst>
            </p:cNvPr>
            <p:cNvSpPr/>
            <p:nvPr/>
          </p:nvSpPr>
          <p:spPr>
            <a:xfrm>
              <a:off x="-3396475" y="305000"/>
              <a:ext cx="109300" cy="84175"/>
            </a:xfrm>
            <a:custGeom>
              <a:avLst/>
              <a:gdLst/>
              <a:ahLst/>
              <a:cxnLst/>
              <a:rect l="l" t="t" r="r" b="b"/>
              <a:pathLst>
                <a:path w="4372" h="3367" extrusionOk="0">
                  <a:moveTo>
                    <a:pt x="1142" y="0"/>
                  </a:moveTo>
                  <a:cubicBezTo>
                    <a:pt x="573" y="0"/>
                    <a:pt x="379" y="283"/>
                    <a:pt x="265" y="620"/>
                  </a:cubicBezTo>
                  <a:cubicBezTo>
                    <a:pt x="1" y="1403"/>
                    <a:pt x="105" y="2171"/>
                    <a:pt x="588" y="2820"/>
                  </a:cubicBezTo>
                  <a:cubicBezTo>
                    <a:pt x="824" y="3139"/>
                    <a:pt x="1160" y="3366"/>
                    <a:pt x="1547" y="3366"/>
                  </a:cubicBezTo>
                  <a:cubicBezTo>
                    <a:pt x="1688" y="3366"/>
                    <a:pt x="1835" y="3336"/>
                    <a:pt x="1986" y="3270"/>
                  </a:cubicBezTo>
                  <a:cubicBezTo>
                    <a:pt x="2769" y="2927"/>
                    <a:pt x="3444" y="2409"/>
                    <a:pt x="3961" y="1729"/>
                  </a:cubicBezTo>
                  <a:cubicBezTo>
                    <a:pt x="4371" y="1188"/>
                    <a:pt x="4124" y="296"/>
                    <a:pt x="3543" y="275"/>
                  </a:cubicBezTo>
                  <a:cubicBezTo>
                    <a:pt x="3530" y="274"/>
                    <a:pt x="3516" y="274"/>
                    <a:pt x="3503" y="274"/>
                  </a:cubicBezTo>
                  <a:cubicBezTo>
                    <a:pt x="2993" y="274"/>
                    <a:pt x="2456" y="593"/>
                    <a:pt x="1989" y="593"/>
                  </a:cubicBezTo>
                  <a:cubicBezTo>
                    <a:pt x="1682" y="593"/>
                    <a:pt x="1405" y="456"/>
                    <a:pt x="1186" y="1"/>
                  </a:cubicBezTo>
                  <a:cubicBezTo>
                    <a:pt x="1171" y="1"/>
                    <a:pt x="1157" y="0"/>
                    <a:pt x="11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03;p48">
              <a:extLst>
                <a:ext uri="{FF2B5EF4-FFF2-40B4-BE49-F238E27FC236}">
                  <a16:creationId xmlns:a16="http://schemas.microsoft.com/office/drawing/2014/main" id="{F034D994-884C-9902-91DD-9BE93BF0B4BB}"/>
                </a:ext>
              </a:extLst>
            </p:cNvPr>
            <p:cNvSpPr/>
            <p:nvPr/>
          </p:nvSpPr>
          <p:spPr>
            <a:xfrm>
              <a:off x="-3514750" y="748850"/>
              <a:ext cx="98900" cy="85425"/>
            </a:xfrm>
            <a:custGeom>
              <a:avLst/>
              <a:gdLst/>
              <a:ahLst/>
              <a:cxnLst/>
              <a:rect l="l" t="t" r="r" b="b"/>
              <a:pathLst>
                <a:path w="3956" h="3417" extrusionOk="0">
                  <a:moveTo>
                    <a:pt x="1067" y="0"/>
                  </a:moveTo>
                  <a:cubicBezTo>
                    <a:pt x="1006" y="0"/>
                    <a:pt x="938" y="8"/>
                    <a:pt x="862" y="25"/>
                  </a:cubicBezTo>
                  <a:cubicBezTo>
                    <a:pt x="112" y="191"/>
                    <a:pt x="1" y="902"/>
                    <a:pt x="28" y="1538"/>
                  </a:cubicBezTo>
                  <a:cubicBezTo>
                    <a:pt x="64" y="2374"/>
                    <a:pt x="301" y="3170"/>
                    <a:pt x="1276" y="3377"/>
                  </a:cubicBezTo>
                  <a:cubicBezTo>
                    <a:pt x="1402" y="3403"/>
                    <a:pt x="1531" y="3416"/>
                    <a:pt x="1661" y="3416"/>
                  </a:cubicBezTo>
                  <a:cubicBezTo>
                    <a:pt x="2519" y="3416"/>
                    <a:pt x="3409" y="2859"/>
                    <a:pt x="3695" y="2103"/>
                  </a:cubicBezTo>
                  <a:cubicBezTo>
                    <a:pt x="3887" y="1593"/>
                    <a:pt x="3956" y="1070"/>
                    <a:pt x="3490" y="644"/>
                  </a:cubicBezTo>
                  <a:cubicBezTo>
                    <a:pt x="3341" y="508"/>
                    <a:pt x="3208" y="457"/>
                    <a:pt x="3085" y="457"/>
                  </a:cubicBezTo>
                  <a:cubicBezTo>
                    <a:pt x="2792" y="457"/>
                    <a:pt x="2552" y="745"/>
                    <a:pt x="2286" y="877"/>
                  </a:cubicBezTo>
                  <a:cubicBezTo>
                    <a:pt x="2135" y="952"/>
                    <a:pt x="1998" y="1058"/>
                    <a:pt x="1830" y="1166"/>
                  </a:cubicBezTo>
                  <a:cubicBezTo>
                    <a:pt x="1578" y="743"/>
                    <a:pt x="1664" y="0"/>
                    <a:pt x="10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104;p48">
              <a:extLst>
                <a:ext uri="{FF2B5EF4-FFF2-40B4-BE49-F238E27FC236}">
                  <a16:creationId xmlns:a16="http://schemas.microsoft.com/office/drawing/2014/main" id="{1C758F76-504E-E97D-7F1A-375B0EAFE9D3}"/>
                </a:ext>
              </a:extLst>
            </p:cNvPr>
            <p:cNvSpPr/>
            <p:nvPr/>
          </p:nvSpPr>
          <p:spPr>
            <a:xfrm>
              <a:off x="-3498400" y="399500"/>
              <a:ext cx="95675" cy="89125"/>
            </a:xfrm>
            <a:custGeom>
              <a:avLst/>
              <a:gdLst/>
              <a:ahLst/>
              <a:cxnLst/>
              <a:rect l="l" t="t" r="r" b="b"/>
              <a:pathLst>
                <a:path w="3827" h="3565" extrusionOk="0">
                  <a:moveTo>
                    <a:pt x="796" y="1"/>
                  </a:moveTo>
                  <a:cubicBezTo>
                    <a:pt x="717" y="1"/>
                    <a:pt x="635" y="11"/>
                    <a:pt x="550" y="31"/>
                  </a:cubicBezTo>
                  <a:cubicBezTo>
                    <a:pt x="90" y="138"/>
                    <a:pt x="33" y="540"/>
                    <a:pt x="0" y="911"/>
                  </a:cubicBezTo>
                  <a:lnTo>
                    <a:pt x="2" y="911"/>
                  </a:lnTo>
                  <a:cubicBezTo>
                    <a:pt x="69" y="1206"/>
                    <a:pt x="159" y="1474"/>
                    <a:pt x="190" y="1748"/>
                  </a:cubicBezTo>
                  <a:cubicBezTo>
                    <a:pt x="302" y="2734"/>
                    <a:pt x="827" y="3399"/>
                    <a:pt x="1794" y="3554"/>
                  </a:cubicBezTo>
                  <a:cubicBezTo>
                    <a:pt x="1839" y="3561"/>
                    <a:pt x="1884" y="3565"/>
                    <a:pt x="1930" y="3565"/>
                  </a:cubicBezTo>
                  <a:cubicBezTo>
                    <a:pt x="2643" y="3565"/>
                    <a:pt x="3462" y="2711"/>
                    <a:pt x="3704" y="1857"/>
                  </a:cubicBezTo>
                  <a:cubicBezTo>
                    <a:pt x="3827" y="1421"/>
                    <a:pt x="3647" y="1100"/>
                    <a:pt x="3373" y="822"/>
                  </a:cubicBezTo>
                  <a:cubicBezTo>
                    <a:pt x="3261" y="707"/>
                    <a:pt x="3137" y="662"/>
                    <a:pt x="3015" y="662"/>
                  </a:cubicBezTo>
                  <a:cubicBezTo>
                    <a:pt x="2831" y="662"/>
                    <a:pt x="2652" y="764"/>
                    <a:pt x="2519" y="885"/>
                  </a:cubicBezTo>
                  <a:cubicBezTo>
                    <a:pt x="2296" y="1088"/>
                    <a:pt x="2124" y="1174"/>
                    <a:pt x="1988" y="1174"/>
                  </a:cubicBezTo>
                  <a:cubicBezTo>
                    <a:pt x="1738" y="1174"/>
                    <a:pt x="1604" y="887"/>
                    <a:pt x="1478" y="507"/>
                  </a:cubicBezTo>
                  <a:cubicBezTo>
                    <a:pt x="1362" y="159"/>
                    <a:pt x="1107" y="1"/>
                    <a:pt x="7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105;p48">
              <a:extLst>
                <a:ext uri="{FF2B5EF4-FFF2-40B4-BE49-F238E27FC236}">
                  <a16:creationId xmlns:a16="http://schemas.microsoft.com/office/drawing/2014/main" id="{699FA2B3-F2AE-D438-36E6-6569642022FE}"/>
                </a:ext>
              </a:extLst>
            </p:cNvPr>
            <p:cNvSpPr/>
            <p:nvPr/>
          </p:nvSpPr>
          <p:spPr>
            <a:xfrm>
              <a:off x="-3620425" y="412425"/>
              <a:ext cx="97025" cy="81775"/>
            </a:xfrm>
            <a:custGeom>
              <a:avLst/>
              <a:gdLst/>
              <a:ahLst/>
              <a:cxnLst/>
              <a:rect l="l" t="t" r="r" b="b"/>
              <a:pathLst>
                <a:path w="3881" h="3271" extrusionOk="0">
                  <a:moveTo>
                    <a:pt x="2933" y="0"/>
                  </a:moveTo>
                  <a:cubicBezTo>
                    <a:pt x="2567" y="0"/>
                    <a:pt x="2450" y="460"/>
                    <a:pt x="2221" y="720"/>
                  </a:cubicBezTo>
                  <a:cubicBezTo>
                    <a:pt x="1978" y="996"/>
                    <a:pt x="1923" y="1526"/>
                    <a:pt x="1484" y="1526"/>
                  </a:cubicBezTo>
                  <a:cubicBezTo>
                    <a:pt x="1481" y="1526"/>
                    <a:pt x="1479" y="1526"/>
                    <a:pt x="1476" y="1526"/>
                  </a:cubicBezTo>
                  <a:cubicBezTo>
                    <a:pt x="959" y="1517"/>
                    <a:pt x="1083" y="945"/>
                    <a:pt x="907" y="634"/>
                  </a:cubicBezTo>
                  <a:cubicBezTo>
                    <a:pt x="801" y="447"/>
                    <a:pt x="799" y="173"/>
                    <a:pt x="530" y="173"/>
                  </a:cubicBezTo>
                  <a:cubicBezTo>
                    <a:pt x="506" y="173"/>
                    <a:pt x="478" y="176"/>
                    <a:pt x="449" y="181"/>
                  </a:cubicBezTo>
                  <a:cubicBezTo>
                    <a:pt x="168" y="230"/>
                    <a:pt x="41" y="443"/>
                    <a:pt x="20" y="706"/>
                  </a:cubicBezTo>
                  <a:cubicBezTo>
                    <a:pt x="0" y="948"/>
                    <a:pt x="15" y="1195"/>
                    <a:pt x="15" y="1439"/>
                  </a:cubicBezTo>
                  <a:cubicBezTo>
                    <a:pt x="4" y="2526"/>
                    <a:pt x="612" y="3271"/>
                    <a:pt x="1442" y="3271"/>
                  </a:cubicBezTo>
                  <a:cubicBezTo>
                    <a:pt x="1570" y="3271"/>
                    <a:pt x="1703" y="3253"/>
                    <a:pt x="1839" y="3216"/>
                  </a:cubicBezTo>
                  <a:cubicBezTo>
                    <a:pt x="2739" y="2977"/>
                    <a:pt x="3344" y="2401"/>
                    <a:pt x="3664" y="1508"/>
                  </a:cubicBezTo>
                  <a:cubicBezTo>
                    <a:pt x="3881" y="896"/>
                    <a:pt x="3832" y="371"/>
                    <a:pt x="3224" y="78"/>
                  </a:cubicBezTo>
                  <a:cubicBezTo>
                    <a:pt x="3111" y="24"/>
                    <a:pt x="3016" y="0"/>
                    <a:pt x="29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106;p48">
              <a:extLst>
                <a:ext uri="{FF2B5EF4-FFF2-40B4-BE49-F238E27FC236}">
                  <a16:creationId xmlns:a16="http://schemas.microsoft.com/office/drawing/2014/main" id="{D771A4B5-11D1-489D-B954-5F4AD42E399A}"/>
                </a:ext>
              </a:extLst>
            </p:cNvPr>
            <p:cNvSpPr/>
            <p:nvPr/>
          </p:nvSpPr>
          <p:spPr>
            <a:xfrm>
              <a:off x="-3079175" y="182325"/>
              <a:ext cx="109725" cy="80150"/>
            </a:xfrm>
            <a:custGeom>
              <a:avLst/>
              <a:gdLst/>
              <a:ahLst/>
              <a:cxnLst/>
              <a:rect l="l" t="t" r="r" b="b"/>
              <a:pathLst>
                <a:path w="4389" h="3206" extrusionOk="0">
                  <a:moveTo>
                    <a:pt x="1037" y="1"/>
                  </a:moveTo>
                  <a:cubicBezTo>
                    <a:pt x="906" y="1"/>
                    <a:pt x="759" y="78"/>
                    <a:pt x="608" y="265"/>
                  </a:cubicBezTo>
                  <a:cubicBezTo>
                    <a:pt x="232" y="738"/>
                    <a:pt x="0" y="1361"/>
                    <a:pt x="295" y="2040"/>
                  </a:cubicBezTo>
                  <a:cubicBezTo>
                    <a:pt x="584" y="2702"/>
                    <a:pt x="965" y="3195"/>
                    <a:pt x="2084" y="3206"/>
                  </a:cubicBezTo>
                  <a:lnTo>
                    <a:pt x="2084" y="3204"/>
                  </a:lnTo>
                  <a:cubicBezTo>
                    <a:pt x="2411" y="3196"/>
                    <a:pt x="2985" y="2958"/>
                    <a:pt x="3504" y="2572"/>
                  </a:cubicBezTo>
                  <a:cubicBezTo>
                    <a:pt x="4029" y="2181"/>
                    <a:pt x="4389" y="1690"/>
                    <a:pt x="3983" y="1054"/>
                  </a:cubicBezTo>
                  <a:cubicBezTo>
                    <a:pt x="3793" y="756"/>
                    <a:pt x="3566" y="643"/>
                    <a:pt x="3330" y="643"/>
                  </a:cubicBezTo>
                  <a:cubicBezTo>
                    <a:pt x="3058" y="643"/>
                    <a:pt x="2772" y="793"/>
                    <a:pt x="2514" y="982"/>
                  </a:cubicBezTo>
                  <a:cubicBezTo>
                    <a:pt x="2281" y="1153"/>
                    <a:pt x="2097" y="1254"/>
                    <a:pt x="1951" y="1254"/>
                  </a:cubicBezTo>
                  <a:cubicBezTo>
                    <a:pt x="1755" y="1254"/>
                    <a:pt x="1630" y="1070"/>
                    <a:pt x="1552" y="625"/>
                  </a:cubicBezTo>
                  <a:cubicBezTo>
                    <a:pt x="1494" y="292"/>
                    <a:pt x="1294" y="1"/>
                    <a:pt x="10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107;p48">
              <a:extLst>
                <a:ext uri="{FF2B5EF4-FFF2-40B4-BE49-F238E27FC236}">
                  <a16:creationId xmlns:a16="http://schemas.microsoft.com/office/drawing/2014/main" id="{C48E6EBF-DC53-81BB-CCEF-9ABBBEE2A2F4}"/>
                </a:ext>
              </a:extLst>
            </p:cNvPr>
            <p:cNvSpPr/>
            <p:nvPr/>
          </p:nvSpPr>
          <p:spPr>
            <a:xfrm>
              <a:off x="-2979275" y="310450"/>
              <a:ext cx="109725" cy="80125"/>
            </a:xfrm>
            <a:custGeom>
              <a:avLst/>
              <a:gdLst/>
              <a:ahLst/>
              <a:cxnLst/>
              <a:rect l="l" t="t" r="r" b="b"/>
              <a:pathLst>
                <a:path w="4389" h="3205" extrusionOk="0">
                  <a:moveTo>
                    <a:pt x="1038" y="0"/>
                  </a:moveTo>
                  <a:cubicBezTo>
                    <a:pt x="906" y="0"/>
                    <a:pt x="759" y="77"/>
                    <a:pt x="608" y="266"/>
                  </a:cubicBezTo>
                  <a:cubicBezTo>
                    <a:pt x="232" y="737"/>
                    <a:pt x="0" y="1359"/>
                    <a:pt x="295" y="2039"/>
                  </a:cubicBezTo>
                  <a:cubicBezTo>
                    <a:pt x="584" y="2701"/>
                    <a:pt x="965" y="3193"/>
                    <a:pt x="2084" y="3205"/>
                  </a:cubicBezTo>
                  <a:cubicBezTo>
                    <a:pt x="2411" y="3195"/>
                    <a:pt x="2983" y="2957"/>
                    <a:pt x="3504" y="2571"/>
                  </a:cubicBezTo>
                  <a:cubicBezTo>
                    <a:pt x="4028" y="2179"/>
                    <a:pt x="4389" y="1690"/>
                    <a:pt x="3983" y="1055"/>
                  </a:cubicBezTo>
                  <a:cubicBezTo>
                    <a:pt x="3792" y="756"/>
                    <a:pt x="3566" y="643"/>
                    <a:pt x="3329" y="643"/>
                  </a:cubicBezTo>
                  <a:cubicBezTo>
                    <a:pt x="3057" y="643"/>
                    <a:pt x="2772" y="792"/>
                    <a:pt x="2514" y="981"/>
                  </a:cubicBezTo>
                  <a:cubicBezTo>
                    <a:pt x="2281" y="1153"/>
                    <a:pt x="2097" y="1254"/>
                    <a:pt x="1951" y="1254"/>
                  </a:cubicBezTo>
                  <a:cubicBezTo>
                    <a:pt x="1755" y="1254"/>
                    <a:pt x="1630" y="1069"/>
                    <a:pt x="1552" y="624"/>
                  </a:cubicBezTo>
                  <a:cubicBezTo>
                    <a:pt x="1494" y="292"/>
                    <a:pt x="1294" y="0"/>
                    <a:pt x="10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108;p48">
              <a:extLst>
                <a:ext uri="{FF2B5EF4-FFF2-40B4-BE49-F238E27FC236}">
                  <a16:creationId xmlns:a16="http://schemas.microsoft.com/office/drawing/2014/main" id="{DFB703BA-21AD-B955-0016-D94052CFA498}"/>
                </a:ext>
              </a:extLst>
            </p:cNvPr>
            <p:cNvSpPr/>
            <p:nvPr/>
          </p:nvSpPr>
          <p:spPr>
            <a:xfrm>
              <a:off x="-3277425" y="7025"/>
              <a:ext cx="102700" cy="76375"/>
            </a:xfrm>
            <a:custGeom>
              <a:avLst/>
              <a:gdLst/>
              <a:ahLst/>
              <a:cxnLst/>
              <a:rect l="l" t="t" r="r" b="b"/>
              <a:pathLst>
                <a:path w="4108" h="3055" extrusionOk="0">
                  <a:moveTo>
                    <a:pt x="2931" y="1"/>
                  </a:moveTo>
                  <a:cubicBezTo>
                    <a:pt x="2603" y="1"/>
                    <a:pt x="2282" y="203"/>
                    <a:pt x="2026" y="551"/>
                  </a:cubicBezTo>
                  <a:cubicBezTo>
                    <a:pt x="1897" y="725"/>
                    <a:pt x="1773" y="888"/>
                    <a:pt x="1620" y="888"/>
                  </a:cubicBezTo>
                  <a:cubicBezTo>
                    <a:pt x="1527" y="888"/>
                    <a:pt x="1424" y="828"/>
                    <a:pt x="1302" y="673"/>
                  </a:cubicBezTo>
                  <a:cubicBezTo>
                    <a:pt x="1133" y="458"/>
                    <a:pt x="998" y="137"/>
                    <a:pt x="713" y="137"/>
                  </a:cubicBezTo>
                  <a:cubicBezTo>
                    <a:pt x="649" y="137"/>
                    <a:pt x="577" y="153"/>
                    <a:pt x="496" y="190"/>
                  </a:cubicBezTo>
                  <a:cubicBezTo>
                    <a:pt x="46" y="394"/>
                    <a:pt x="1" y="834"/>
                    <a:pt x="32" y="1211"/>
                  </a:cubicBezTo>
                  <a:cubicBezTo>
                    <a:pt x="11" y="2018"/>
                    <a:pt x="345" y="2608"/>
                    <a:pt x="979" y="2916"/>
                  </a:cubicBezTo>
                  <a:cubicBezTo>
                    <a:pt x="1174" y="3011"/>
                    <a:pt x="1369" y="3054"/>
                    <a:pt x="1561" y="3054"/>
                  </a:cubicBezTo>
                  <a:cubicBezTo>
                    <a:pt x="1978" y="3054"/>
                    <a:pt x="2378" y="2851"/>
                    <a:pt x="2727" y="2540"/>
                  </a:cubicBezTo>
                  <a:cubicBezTo>
                    <a:pt x="2961" y="2331"/>
                    <a:pt x="3194" y="2111"/>
                    <a:pt x="3393" y="1866"/>
                  </a:cubicBezTo>
                  <a:cubicBezTo>
                    <a:pt x="3793" y="1374"/>
                    <a:pt x="4107" y="769"/>
                    <a:pt x="3558" y="269"/>
                  </a:cubicBezTo>
                  <a:cubicBezTo>
                    <a:pt x="3357" y="85"/>
                    <a:pt x="3142" y="1"/>
                    <a:pt x="29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109;p48">
              <a:extLst>
                <a:ext uri="{FF2B5EF4-FFF2-40B4-BE49-F238E27FC236}">
                  <a16:creationId xmlns:a16="http://schemas.microsoft.com/office/drawing/2014/main" id="{C9EF5711-A0DE-2101-ADF9-1EABB6D88B99}"/>
                </a:ext>
              </a:extLst>
            </p:cNvPr>
            <p:cNvSpPr/>
            <p:nvPr/>
          </p:nvSpPr>
          <p:spPr>
            <a:xfrm>
              <a:off x="-3115050" y="373175"/>
              <a:ext cx="96225" cy="77300"/>
            </a:xfrm>
            <a:custGeom>
              <a:avLst/>
              <a:gdLst/>
              <a:ahLst/>
              <a:cxnLst/>
              <a:rect l="l" t="t" r="r" b="b"/>
              <a:pathLst>
                <a:path w="3849" h="3092" extrusionOk="0">
                  <a:moveTo>
                    <a:pt x="3018" y="0"/>
                  </a:moveTo>
                  <a:cubicBezTo>
                    <a:pt x="2751" y="0"/>
                    <a:pt x="2494" y="169"/>
                    <a:pt x="2260" y="329"/>
                  </a:cubicBezTo>
                  <a:cubicBezTo>
                    <a:pt x="2008" y="502"/>
                    <a:pt x="1794" y="733"/>
                    <a:pt x="1474" y="1017"/>
                  </a:cubicBezTo>
                  <a:cubicBezTo>
                    <a:pt x="1302" y="573"/>
                    <a:pt x="1372" y="53"/>
                    <a:pt x="856" y="53"/>
                  </a:cubicBezTo>
                  <a:cubicBezTo>
                    <a:pt x="850" y="53"/>
                    <a:pt x="844" y="53"/>
                    <a:pt x="839" y="54"/>
                  </a:cubicBezTo>
                  <a:cubicBezTo>
                    <a:pt x="306" y="63"/>
                    <a:pt x="190" y="552"/>
                    <a:pt x="126" y="953"/>
                  </a:cubicBezTo>
                  <a:cubicBezTo>
                    <a:pt x="1" y="1741"/>
                    <a:pt x="37" y="2514"/>
                    <a:pt x="883" y="2941"/>
                  </a:cubicBezTo>
                  <a:cubicBezTo>
                    <a:pt x="1093" y="3047"/>
                    <a:pt x="1291" y="3092"/>
                    <a:pt x="1479" y="3092"/>
                  </a:cubicBezTo>
                  <a:cubicBezTo>
                    <a:pt x="1968" y="3092"/>
                    <a:pt x="2390" y="2789"/>
                    <a:pt x="2774" y="2466"/>
                  </a:cubicBezTo>
                  <a:cubicBezTo>
                    <a:pt x="3110" y="2183"/>
                    <a:pt x="3393" y="1790"/>
                    <a:pt x="3582" y="1389"/>
                  </a:cubicBezTo>
                  <a:cubicBezTo>
                    <a:pt x="3775" y="981"/>
                    <a:pt x="3848" y="473"/>
                    <a:pt x="3414" y="142"/>
                  </a:cubicBezTo>
                  <a:cubicBezTo>
                    <a:pt x="3281" y="41"/>
                    <a:pt x="3148" y="0"/>
                    <a:pt x="30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110;p48">
              <a:extLst>
                <a:ext uri="{FF2B5EF4-FFF2-40B4-BE49-F238E27FC236}">
                  <a16:creationId xmlns:a16="http://schemas.microsoft.com/office/drawing/2014/main" id="{4B4EF920-0AF0-E063-309D-1DBF1740F63F}"/>
                </a:ext>
              </a:extLst>
            </p:cNvPr>
            <p:cNvSpPr/>
            <p:nvPr/>
          </p:nvSpPr>
          <p:spPr>
            <a:xfrm>
              <a:off x="-3546850" y="-7050"/>
              <a:ext cx="104675" cy="78575"/>
            </a:xfrm>
            <a:custGeom>
              <a:avLst/>
              <a:gdLst/>
              <a:ahLst/>
              <a:cxnLst/>
              <a:rect l="l" t="t" r="r" b="b"/>
              <a:pathLst>
                <a:path w="4187" h="3143" extrusionOk="0">
                  <a:moveTo>
                    <a:pt x="3156" y="1"/>
                  </a:moveTo>
                  <a:cubicBezTo>
                    <a:pt x="2759" y="1"/>
                    <a:pt x="2468" y="545"/>
                    <a:pt x="2165" y="874"/>
                  </a:cubicBezTo>
                  <a:cubicBezTo>
                    <a:pt x="1953" y="1104"/>
                    <a:pt x="1754" y="1256"/>
                    <a:pt x="1598" y="1256"/>
                  </a:cubicBezTo>
                  <a:cubicBezTo>
                    <a:pt x="1425" y="1256"/>
                    <a:pt x="1303" y="1072"/>
                    <a:pt x="1272" y="607"/>
                  </a:cubicBezTo>
                  <a:cubicBezTo>
                    <a:pt x="1251" y="295"/>
                    <a:pt x="1117" y="47"/>
                    <a:pt x="779" y="26"/>
                  </a:cubicBezTo>
                  <a:cubicBezTo>
                    <a:pt x="766" y="25"/>
                    <a:pt x="754" y="25"/>
                    <a:pt x="741" y="25"/>
                  </a:cubicBezTo>
                  <a:cubicBezTo>
                    <a:pt x="432" y="25"/>
                    <a:pt x="283" y="273"/>
                    <a:pt x="188" y="535"/>
                  </a:cubicBezTo>
                  <a:cubicBezTo>
                    <a:pt x="104" y="761"/>
                    <a:pt x="52" y="1000"/>
                    <a:pt x="0" y="1190"/>
                  </a:cubicBezTo>
                  <a:cubicBezTo>
                    <a:pt x="101" y="1925"/>
                    <a:pt x="282" y="2551"/>
                    <a:pt x="898" y="2954"/>
                  </a:cubicBezTo>
                  <a:cubicBezTo>
                    <a:pt x="1106" y="3090"/>
                    <a:pt x="1301" y="3143"/>
                    <a:pt x="1489" y="3143"/>
                  </a:cubicBezTo>
                  <a:cubicBezTo>
                    <a:pt x="1904" y="3143"/>
                    <a:pt x="2279" y="2881"/>
                    <a:pt x="2651" y="2667"/>
                  </a:cubicBezTo>
                  <a:cubicBezTo>
                    <a:pt x="2889" y="2532"/>
                    <a:pt x="3088" y="2313"/>
                    <a:pt x="3275" y="2106"/>
                  </a:cubicBezTo>
                  <a:cubicBezTo>
                    <a:pt x="3777" y="1551"/>
                    <a:pt x="4187" y="789"/>
                    <a:pt x="3619" y="235"/>
                  </a:cubicBezTo>
                  <a:cubicBezTo>
                    <a:pt x="3449" y="68"/>
                    <a:pt x="3296" y="1"/>
                    <a:pt x="31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111;p48">
              <a:extLst>
                <a:ext uri="{FF2B5EF4-FFF2-40B4-BE49-F238E27FC236}">
                  <a16:creationId xmlns:a16="http://schemas.microsoft.com/office/drawing/2014/main" id="{21546C13-3E15-AD45-6913-464EBC9F9839}"/>
                </a:ext>
              </a:extLst>
            </p:cNvPr>
            <p:cNvSpPr/>
            <p:nvPr/>
          </p:nvSpPr>
          <p:spPr>
            <a:xfrm>
              <a:off x="-3513900" y="262875"/>
              <a:ext cx="94800" cy="80275"/>
            </a:xfrm>
            <a:custGeom>
              <a:avLst/>
              <a:gdLst/>
              <a:ahLst/>
              <a:cxnLst/>
              <a:rect l="l" t="t" r="r" b="b"/>
              <a:pathLst>
                <a:path w="3792" h="3211" extrusionOk="0">
                  <a:moveTo>
                    <a:pt x="3242" y="1"/>
                  </a:moveTo>
                  <a:cubicBezTo>
                    <a:pt x="3052" y="1"/>
                    <a:pt x="2896" y="127"/>
                    <a:pt x="2764" y="271"/>
                  </a:cubicBezTo>
                  <a:cubicBezTo>
                    <a:pt x="2375" y="700"/>
                    <a:pt x="1996" y="1141"/>
                    <a:pt x="1615" y="1577"/>
                  </a:cubicBezTo>
                  <a:cubicBezTo>
                    <a:pt x="1219" y="1252"/>
                    <a:pt x="1294" y="845"/>
                    <a:pt x="1209" y="481"/>
                  </a:cubicBezTo>
                  <a:cubicBezTo>
                    <a:pt x="1144" y="204"/>
                    <a:pt x="1018" y="55"/>
                    <a:pt x="846" y="55"/>
                  </a:cubicBezTo>
                  <a:cubicBezTo>
                    <a:pt x="733" y="55"/>
                    <a:pt x="601" y="120"/>
                    <a:pt x="454" y="255"/>
                  </a:cubicBezTo>
                  <a:cubicBezTo>
                    <a:pt x="1" y="670"/>
                    <a:pt x="79" y="1963"/>
                    <a:pt x="591" y="2599"/>
                  </a:cubicBezTo>
                  <a:cubicBezTo>
                    <a:pt x="922" y="3011"/>
                    <a:pt x="1314" y="3211"/>
                    <a:pt x="1725" y="3211"/>
                  </a:cubicBezTo>
                  <a:cubicBezTo>
                    <a:pt x="1995" y="3211"/>
                    <a:pt x="2274" y="3124"/>
                    <a:pt x="2549" y="2954"/>
                  </a:cubicBezTo>
                  <a:cubicBezTo>
                    <a:pt x="3338" y="2467"/>
                    <a:pt x="3663" y="1634"/>
                    <a:pt x="3760" y="729"/>
                  </a:cubicBezTo>
                  <a:cubicBezTo>
                    <a:pt x="3791" y="440"/>
                    <a:pt x="3723" y="155"/>
                    <a:pt x="3413" y="35"/>
                  </a:cubicBezTo>
                  <a:cubicBezTo>
                    <a:pt x="3353" y="11"/>
                    <a:pt x="3296" y="1"/>
                    <a:pt x="32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112;p48">
              <a:extLst>
                <a:ext uri="{FF2B5EF4-FFF2-40B4-BE49-F238E27FC236}">
                  <a16:creationId xmlns:a16="http://schemas.microsoft.com/office/drawing/2014/main" id="{45A0598C-935C-AAB9-7ADA-A4EBA61DEC3C}"/>
                </a:ext>
              </a:extLst>
            </p:cNvPr>
            <p:cNvSpPr/>
            <p:nvPr/>
          </p:nvSpPr>
          <p:spPr>
            <a:xfrm>
              <a:off x="-3341050" y="686625"/>
              <a:ext cx="87700" cy="71925"/>
            </a:xfrm>
            <a:custGeom>
              <a:avLst/>
              <a:gdLst/>
              <a:ahLst/>
              <a:cxnLst/>
              <a:rect l="l" t="t" r="r" b="b"/>
              <a:pathLst>
                <a:path w="3508" h="2877" extrusionOk="0">
                  <a:moveTo>
                    <a:pt x="840" y="0"/>
                  </a:moveTo>
                  <a:cubicBezTo>
                    <a:pt x="300" y="0"/>
                    <a:pt x="47" y="414"/>
                    <a:pt x="29" y="1278"/>
                  </a:cubicBezTo>
                  <a:cubicBezTo>
                    <a:pt x="1" y="2066"/>
                    <a:pt x="272" y="2734"/>
                    <a:pt x="1098" y="2855"/>
                  </a:cubicBezTo>
                  <a:cubicBezTo>
                    <a:pt x="1198" y="2869"/>
                    <a:pt x="1296" y="2877"/>
                    <a:pt x="1391" y="2877"/>
                  </a:cubicBezTo>
                  <a:cubicBezTo>
                    <a:pt x="2127" y="2877"/>
                    <a:pt x="2705" y="2444"/>
                    <a:pt x="3051" y="1728"/>
                  </a:cubicBezTo>
                  <a:cubicBezTo>
                    <a:pt x="3508" y="791"/>
                    <a:pt x="3202" y="280"/>
                    <a:pt x="2220" y="280"/>
                  </a:cubicBezTo>
                  <a:cubicBezTo>
                    <a:pt x="2186" y="280"/>
                    <a:pt x="2150" y="281"/>
                    <a:pt x="2114" y="282"/>
                  </a:cubicBezTo>
                  <a:cubicBezTo>
                    <a:pt x="2083" y="283"/>
                    <a:pt x="2051" y="284"/>
                    <a:pt x="2019" y="284"/>
                  </a:cubicBezTo>
                  <a:cubicBezTo>
                    <a:pt x="1915" y="284"/>
                    <a:pt x="1807" y="275"/>
                    <a:pt x="1718" y="235"/>
                  </a:cubicBezTo>
                  <a:cubicBezTo>
                    <a:pt x="1367" y="79"/>
                    <a:pt x="1076" y="0"/>
                    <a:pt x="8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113;p48">
              <a:extLst>
                <a:ext uri="{FF2B5EF4-FFF2-40B4-BE49-F238E27FC236}">
                  <a16:creationId xmlns:a16="http://schemas.microsoft.com/office/drawing/2014/main" id="{65EE5FDE-F306-1F62-5B88-26A1A15D945F}"/>
                </a:ext>
              </a:extLst>
            </p:cNvPr>
            <p:cNvSpPr/>
            <p:nvPr/>
          </p:nvSpPr>
          <p:spPr>
            <a:xfrm>
              <a:off x="-3571075" y="574900"/>
              <a:ext cx="90750" cy="79600"/>
            </a:xfrm>
            <a:custGeom>
              <a:avLst/>
              <a:gdLst/>
              <a:ahLst/>
              <a:cxnLst/>
              <a:rect l="l" t="t" r="r" b="b"/>
              <a:pathLst>
                <a:path w="3630" h="3184" extrusionOk="0">
                  <a:moveTo>
                    <a:pt x="984" y="0"/>
                  </a:moveTo>
                  <a:cubicBezTo>
                    <a:pt x="482" y="0"/>
                    <a:pt x="400" y="465"/>
                    <a:pt x="283" y="804"/>
                  </a:cubicBezTo>
                  <a:cubicBezTo>
                    <a:pt x="4" y="1618"/>
                    <a:pt x="1" y="2477"/>
                    <a:pt x="777" y="2981"/>
                  </a:cubicBezTo>
                  <a:cubicBezTo>
                    <a:pt x="997" y="3124"/>
                    <a:pt x="1203" y="3183"/>
                    <a:pt x="1397" y="3183"/>
                  </a:cubicBezTo>
                  <a:cubicBezTo>
                    <a:pt x="1927" y="3183"/>
                    <a:pt x="2365" y="2734"/>
                    <a:pt x="2756" y="2312"/>
                  </a:cubicBezTo>
                  <a:cubicBezTo>
                    <a:pt x="3229" y="1804"/>
                    <a:pt x="3630" y="1189"/>
                    <a:pt x="3097" y="545"/>
                  </a:cubicBezTo>
                  <a:cubicBezTo>
                    <a:pt x="2920" y="332"/>
                    <a:pt x="2761" y="252"/>
                    <a:pt x="2610" y="252"/>
                  </a:cubicBezTo>
                  <a:cubicBezTo>
                    <a:pt x="2241" y="252"/>
                    <a:pt x="1921" y="728"/>
                    <a:pt x="1515" y="899"/>
                  </a:cubicBezTo>
                  <a:cubicBezTo>
                    <a:pt x="1280" y="602"/>
                    <a:pt x="1593" y="0"/>
                    <a:pt x="9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114;p48">
              <a:extLst>
                <a:ext uri="{FF2B5EF4-FFF2-40B4-BE49-F238E27FC236}">
                  <a16:creationId xmlns:a16="http://schemas.microsoft.com/office/drawing/2014/main" id="{FB7C6ECA-42EC-5FA3-CDA2-73FBADB57D06}"/>
                </a:ext>
              </a:extLst>
            </p:cNvPr>
            <p:cNvSpPr/>
            <p:nvPr/>
          </p:nvSpPr>
          <p:spPr>
            <a:xfrm>
              <a:off x="-3155300" y="682775"/>
              <a:ext cx="90725" cy="79600"/>
            </a:xfrm>
            <a:custGeom>
              <a:avLst/>
              <a:gdLst/>
              <a:ahLst/>
              <a:cxnLst/>
              <a:rect l="l" t="t" r="r" b="b"/>
              <a:pathLst>
                <a:path w="3629" h="3184" extrusionOk="0">
                  <a:moveTo>
                    <a:pt x="983" y="1"/>
                  </a:moveTo>
                  <a:cubicBezTo>
                    <a:pt x="481" y="1"/>
                    <a:pt x="399" y="465"/>
                    <a:pt x="282" y="804"/>
                  </a:cubicBezTo>
                  <a:cubicBezTo>
                    <a:pt x="3" y="1618"/>
                    <a:pt x="0" y="2477"/>
                    <a:pt x="776" y="2981"/>
                  </a:cubicBezTo>
                  <a:cubicBezTo>
                    <a:pt x="997" y="3124"/>
                    <a:pt x="1203" y="3184"/>
                    <a:pt x="1396" y="3184"/>
                  </a:cubicBezTo>
                  <a:cubicBezTo>
                    <a:pt x="1927" y="3184"/>
                    <a:pt x="2365" y="2734"/>
                    <a:pt x="2755" y="2312"/>
                  </a:cubicBezTo>
                  <a:cubicBezTo>
                    <a:pt x="3228" y="1804"/>
                    <a:pt x="3629" y="1189"/>
                    <a:pt x="3096" y="545"/>
                  </a:cubicBezTo>
                  <a:cubicBezTo>
                    <a:pt x="2919" y="332"/>
                    <a:pt x="2760" y="252"/>
                    <a:pt x="2609" y="252"/>
                  </a:cubicBezTo>
                  <a:cubicBezTo>
                    <a:pt x="2240" y="252"/>
                    <a:pt x="1920" y="728"/>
                    <a:pt x="1515" y="899"/>
                  </a:cubicBezTo>
                  <a:cubicBezTo>
                    <a:pt x="1280" y="602"/>
                    <a:pt x="1593" y="1"/>
                    <a:pt x="9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115;p48">
              <a:extLst>
                <a:ext uri="{FF2B5EF4-FFF2-40B4-BE49-F238E27FC236}">
                  <a16:creationId xmlns:a16="http://schemas.microsoft.com/office/drawing/2014/main" id="{3D7F50AF-2906-4F35-C537-26BF395744E5}"/>
                </a:ext>
              </a:extLst>
            </p:cNvPr>
            <p:cNvSpPr/>
            <p:nvPr/>
          </p:nvSpPr>
          <p:spPr>
            <a:xfrm>
              <a:off x="-3414000" y="29875"/>
              <a:ext cx="93250" cy="72900"/>
            </a:xfrm>
            <a:custGeom>
              <a:avLst/>
              <a:gdLst/>
              <a:ahLst/>
              <a:cxnLst/>
              <a:rect l="l" t="t" r="r" b="b"/>
              <a:pathLst>
                <a:path w="3730" h="2916" extrusionOk="0">
                  <a:moveTo>
                    <a:pt x="689" y="1"/>
                  </a:moveTo>
                  <a:cubicBezTo>
                    <a:pt x="640" y="1"/>
                    <a:pt x="585" y="9"/>
                    <a:pt x="522" y="26"/>
                  </a:cubicBezTo>
                  <a:cubicBezTo>
                    <a:pt x="19" y="168"/>
                    <a:pt x="22" y="639"/>
                    <a:pt x="1" y="980"/>
                  </a:cubicBezTo>
                  <a:cubicBezTo>
                    <a:pt x="5" y="2056"/>
                    <a:pt x="657" y="2915"/>
                    <a:pt x="1379" y="2915"/>
                  </a:cubicBezTo>
                  <a:cubicBezTo>
                    <a:pt x="1411" y="2915"/>
                    <a:pt x="1443" y="2914"/>
                    <a:pt x="1475" y="2910"/>
                  </a:cubicBezTo>
                  <a:cubicBezTo>
                    <a:pt x="2350" y="2817"/>
                    <a:pt x="3729" y="1347"/>
                    <a:pt x="3530" y="642"/>
                  </a:cubicBezTo>
                  <a:cubicBezTo>
                    <a:pt x="3429" y="282"/>
                    <a:pt x="3228" y="13"/>
                    <a:pt x="2929" y="13"/>
                  </a:cubicBezTo>
                  <a:cubicBezTo>
                    <a:pt x="2785" y="13"/>
                    <a:pt x="2618" y="76"/>
                    <a:pt x="2428" y="222"/>
                  </a:cubicBezTo>
                  <a:cubicBezTo>
                    <a:pt x="2234" y="372"/>
                    <a:pt x="2071" y="561"/>
                    <a:pt x="1898" y="735"/>
                  </a:cubicBezTo>
                  <a:cubicBezTo>
                    <a:pt x="1760" y="875"/>
                    <a:pt x="1630" y="973"/>
                    <a:pt x="1507" y="973"/>
                  </a:cubicBezTo>
                  <a:cubicBezTo>
                    <a:pt x="1392" y="973"/>
                    <a:pt x="1284" y="886"/>
                    <a:pt x="1181" y="667"/>
                  </a:cubicBezTo>
                  <a:cubicBezTo>
                    <a:pt x="1061" y="412"/>
                    <a:pt x="1037" y="1"/>
                    <a:pt x="6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116;p48">
              <a:extLst>
                <a:ext uri="{FF2B5EF4-FFF2-40B4-BE49-F238E27FC236}">
                  <a16:creationId xmlns:a16="http://schemas.microsoft.com/office/drawing/2014/main" id="{156F2F59-CD60-5F9E-9DA6-B99241AEBFE5}"/>
                </a:ext>
              </a:extLst>
            </p:cNvPr>
            <p:cNvSpPr/>
            <p:nvPr/>
          </p:nvSpPr>
          <p:spPr>
            <a:xfrm>
              <a:off x="-3358650" y="-97525"/>
              <a:ext cx="102825" cy="64050"/>
            </a:xfrm>
            <a:custGeom>
              <a:avLst/>
              <a:gdLst/>
              <a:ahLst/>
              <a:cxnLst/>
              <a:rect l="l" t="t" r="r" b="b"/>
              <a:pathLst>
                <a:path w="4113" h="2562" extrusionOk="0">
                  <a:moveTo>
                    <a:pt x="791" y="1"/>
                  </a:moveTo>
                  <a:cubicBezTo>
                    <a:pt x="701" y="1"/>
                    <a:pt x="605" y="30"/>
                    <a:pt x="500" y="98"/>
                  </a:cubicBezTo>
                  <a:cubicBezTo>
                    <a:pt x="76" y="370"/>
                    <a:pt x="1" y="853"/>
                    <a:pt x="240" y="1312"/>
                  </a:cubicBezTo>
                  <a:cubicBezTo>
                    <a:pt x="587" y="1978"/>
                    <a:pt x="1012" y="2555"/>
                    <a:pt x="1901" y="2555"/>
                  </a:cubicBezTo>
                  <a:cubicBezTo>
                    <a:pt x="1957" y="2555"/>
                    <a:pt x="2014" y="2553"/>
                    <a:pt x="2073" y="2548"/>
                  </a:cubicBezTo>
                  <a:cubicBezTo>
                    <a:pt x="2140" y="2557"/>
                    <a:pt x="2206" y="2561"/>
                    <a:pt x="2271" y="2561"/>
                  </a:cubicBezTo>
                  <a:cubicBezTo>
                    <a:pt x="2761" y="2561"/>
                    <a:pt x="3207" y="2319"/>
                    <a:pt x="3586" y="1909"/>
                  </a:cubicBezTo>
                  <a:cubicBezTo>
                    <a:pt x="4053" y="1404"/>
                    <a:pt x="4112" y="753"/>
                    <a:pt x="3747" y="276"/>
                  </a:cubicBezTo>
                  <a:cubicBezTo>
                    <a:pt x="3604" y="90"/>
                    <a:pt x="3474" y="19"/>
                    <a:pt x="3352" y="19"/>
                  </a:cubicBezTo>
                  <a:cubicBezTo>
                    <a:pt x="3063" y="19"/>
                    <a:pt x="2821" y="415"/>
                    <a:pt x="2576" y="608"/>
                  </a:cubicBezTo>
                  <a:cubicBezTo>
                    <a:pt x="2368" y="773"/>
                    <a:pt x="2164" y="872"/>
                    <a:pt x="1971" y="872"/>
                  </a:cubicBezTo>
                  <a:cubicBezTo>
                    <a:pt x="1770" y="872"/>
                    <a:pt x="1583" y="764"/>
                    <a:pt x="1419" y="510"/>
                  </a:cubicBezTo>
                  <a:cubicBezTo>
                    <a:pt x="1245" y="241"/>
                    <a:pt x="1047" y="1"/>
                    <a:pt x="7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117;p48">
              <a:extLst>
                <a:ext uri="{FF2B5EF4-FFF2-40B4-BE49-F238E27FC236}">
                  <a16:creationId xmlns:a16="http://schemas.microsoft.com/office/drawing/2014/main" id="{313AA93C-B369-B2B0-5057-E3B9497539BC}"/>
                </a:ext>
              </a:extLst>
            </p:cNvPr>
            <p:cNvSpPr/>
            <p:nvPr/>
          </p:nvSpPr>
          <p:spPr>
            <a:xfrm>
              <a:off x="-3555950" y="147850"/>
              <a:ext cx="89825" cy="77300"/>
            </a:xfrm>
            <a:custGeom>
              <a:avLst/>
              <a:gdLst/>
              <a:ahLst/>
              <a:cxnLst/>
              <a:rect l="l" t="t" r="r" b="b"/>
              <a:pathLst>
                <a:path w="3593" h="3092" extrusionOk="0">
                  <a:moveTo>
                    <a:pt x="902" y="1"/>
                  </a:moveTo>
                  <a:cubicBezTo>
                    <a:pt x="545" y="15"/>
                    <a:pt x="433" y="239"/>
                    <a:pt x="333" y="467"/>
                  </a:cubicBezTo>
                  <a:cubicBezTo>
                    <a:pt x="1" y="1222"/>
                    <a:pt x="168" y="1939"/>
                    <a:pt x="630" y="2550"/>
                  </a:cubicBezTo>
                  <a:cubicBezTo>
                    <a:pt x="866" y="2866"/>
                    <a:pt x="1199" y="3091"/>
                    <a:pt x="1583" y="3091"/>
                  </a:cubicBezTo>
                  <a:cubicBezTo>
                    <a:pt x="1727" y="3091"/>
                    <a:pt x="1877" y="3060"/>
                    <a:pt x="2032" y="2991"/>
                  </a:cubicBezTo>
                  <a:cubicBezTo>
                    <a:pt x="2769" y="2661"/>
                    <a:pt x="3374" y="2140"/>
                    <a:pt x="3511" y="1320"/>
                  </a:cubicBezTo>
                  <a:cubicBezTo>
                    <a:pt x="3592" y="820"/>
                    <a:pt x="3346" y="550"/>
                    <a:pt x="2993" y="550"/>
                  </a:cubicBezTo>
                  <a:cubicBezTo>
                    <a:pt x="2866" y="550"/>
                    <a:pt x="2724" y="585"/>
                    <a:pt x="2580" y="656"/>
                  </a:cubicBezTo>
                  <a:cubicBezTo>
                    <a:pt x="2275" y="807"/>
                    <a:pt x="2005" y="963"/>
                    <a:pt x="1780" y="963"/>
                  </a:cubicBezTo>
                  <a:cubicBezTo>
                    <a:pt x="1552" y="963"/>
                    <a:pt x="1371" y="802"/>
                    <a:pt x="1251" y="307"/>
                  </a:cubicBezTo>
                  <a:cubicBezTo>
                    <a:pt x="1218" y="174"/>
                    <a:pt x="1002" y="86"/>
                    <a:pt x="9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118;p48">
              <a:extLst>
                <a:ext uri="{FF2B5EF4-FFF2-40B4-BE49-F238E27FC236}">
                  <a16:creationId xmlns:a16="http://schemas.microsoft.com/office/drawing/2014/main" id="{EB5111FF-78A3-D121-8D43-044CF6170090}"/>
                </a:ext>
              </a:extLst>
            </p:cNvPr>
            <p:cNvSpPr/>
            <p:nvPr/>
          </p:nvSpPr>
          <p:spPr>
            <a:xfrm>
              <a:off x="-3152125" y="67125"/>
              <a:ext cx="93925" cy="68175"/>
            </a:xfrm>
            <a:custGeom>
              <a:avLst/>
              <a:gdLst/>
              <a:ahLst/>
              <a:cxnLst/>
              <a:rect l="l" t="t" r="r" b="b"/>
              <a:pathLst>
                <a:path w="3757" h="2727" extrusionOk="0">
                  <a:moveTo>
                    <a:pt x="547" y="0"/>
                  </a:moveTo>
                  <a:cubicBezTo>
                    <a:pt x="506" y="0"/>
                    <a:pt x="464" y="5"/>
                    <a:pt x="419" y="15"/>
                  </a:cubicBezTo>
                  <a:cubicBezTo>
                    <a:pt x="101" y="85"/>
                    <a:pt x="114" y="347"/>
                    <a:pt x="93" y="597"/>
                  </a:cubicBezTo>
                  <a:cubicBezTo>
                    <a:pt x="0" y="1634"/>
                    <a:pt x="880" y="2703"/>
                    <a:pt x="1854" y="2726"/>
                  </a:cubicBezTo>
                  <a:cubicBezTo>
                    <a:pt x="1860" y="2726"/>
                    <a:pt x="1867" y="2726"/>
                    <a:pt x="1873" y="2726"/>
                  </a:cubicBezTo>
                  <a:cubicBezTo>
                    <a:pt x="2505" y="2726"/>
                    <a:pt x="3497" y="2032"/>
                    <a:pt x="3654" y="1445"/>
                  </a:cubicBezTo>
                  <a:cubicBezTo>
                    <a:pt x="3756" y="1052"/>
                    <a:pt x="3714" y="675"/>
                    <a:pt x="3357" y="395"/>
                  </a:cubicBezTo>
                  <a:cubicBezTo>
                    <a:pt x="3230" y="295"/>
                    <a:pt x="3108" y="255"/>
                    <a:pt x="2995" y="255"/>
                  </a:cubicBezTo>
                  <a:cubicBezTo>
                    <a:pt x="2767" y="255"/>
                    <a:pt x="2571" y="415"/>
                    <a:pt x="2421" y="568"/>
                  </a:cubicBezTo>
                  <a:cubicBezTo>
                    <a:pt x="2139" y="853"/>
                    <a:pt x="1890" y="1009"/>
                    <a:pt x="1668" y="1009"/>
                  </a:cubicBezTo>
                  <a:cubicBezTo>
                    <a:pt x="1414" y="1009"/>
                    <a:pt x="1196" y="804"/>
                    <a:pt x="1004" y="351"/>
                  </a:cubicBezTo>
                  <a:cubicBezTo>
                    <a:pt x="915" y="140"/>
                    <a:pt x="765" y="0"/>
                    <a:pt x="5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119;p48">
              <a:extLst>
                <a:ext uri="{FF2B5EF4-FFF2-40B4-BE49-F238E27FC236}">
                  <a16:creationId xmlns:a16="http://schemas.microsoft.com/office/drawing/2014/main" id="{2A5E1A13-1A42-B8D5-4858-CBFF58ADF42C}"/>
                </a:ext>
              </a:extLst>
            </p:cNvPr>
            <p:cNvSpPr/>
            <p:nvPr/>
          </p:nvSpPr>
          <p:spPr>
            <a:xfrm>
              <a:off x="-3041400" y="520000"/>
              <a:ext cx="93925" cy="68175"/>
            </a:xfrm>
            <a:custGeom>
              <a:avLst/>
              <a:gdLst/>
              <a:ahLst/>
              <a:cxnLst/>
              <a:rect l="l" t="t" r="r" b="b"/>
              <a:pathLst>
                <a:path w="3757" h="2727" extrusionOk="0">
                  <a:moveTo>
                    <a:pt x="549" y="1"/>
                  </a:moveTo>
                  <a:cubicBezTo>
                    <a:pt x="509" y="1"/>
                    <a:pt x="466" y="5"/>
                    <a:pt x="421" y="15"/>
                  </a:cubicBezTo>
                  <a:cubicBezTo>
                    <a:pt x="102" y="84"/>
                    <a:pt x="116" y="348"/>
                    <a:pt x="93" y="597"/>
                  </a:cubicBezTo>
                  <a:cubicBezTo>
                    <a:pt x="1" y="1634"/>
                    <a:pt x="881" y="2704"/>
                    <a:pt x="1856" y="2726"/>
                  </a:cubicBezTo>
                  <a:cubicBezTo>
                    <a:pt x="1862" y="2726"/>
                    <a:pt x="1869" y="2727"/>
                    <a:pt x="1875" y="2727"/>
                  </a:cubicBezTo>
                  <a:cubicBezTo>
                    <a:pt x="2506" y="2727"/>
                    <a:pt x="3499" y="2032"/>
                    <a:pt x="3654" y="1443"/>
                  </a:cubicBezTo>
                  <a:cubicBezTo>
                    <a:pt x="3757" y="1052"/>
                    <a:pt x="3716" y="675"/>
                    <a:pt x="3357" y="393"/>
                  </a:cubicBezTo>
                  <a:cubicBezTo>
                    <a:pt x="3231" y="294"/>
                    <a:pt x="3110" y="255"/>
                    <a:pt x="2997" y="255"/>
                  </a:cubicBezTo>
                  <a:cubicBezTo>
                    <a:pt x="2769" y="255"/>
                    <a:pt x="2573" y="414"/>
                    <a:pt x="2422" y="568"/>
                  </a:cubicBezTo>
                  <a:cubicBezTo>
                    <a:pt x="2139" y="853"/>
                    <a:pt x="1890" y="1010"/>
                    <a:pt x="1669" y="1010"/>
                  </a:cubicBezTo>
                  <a:cubicBezTo>
                    <a:pt x="1415" y="1010"/>
                    <a:pt x="1196" y="804"/>
                    <a:pt x="1005" y="351"/>
                  </a:cubicBezTo>
                  <a:cubicBezTo>
                    <a:pt x="915" y="139"/>
                    <a:pt x="766" y="1"/>
                    <a:pt x="5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120;p48">
              <a:extLst>
                <a:ext uri="{FF2B5EF4-FFF2-40B4-BE49-F238E27FC236}">
                  <a16:creationId xmlns:a16="http://schemas.microsoft.com/office/drawing/2014/main" id="{F43DAF57-4A5D-5D97-DD60-7FD26AA367BC}"/>
                </a:ext>
              </a:extLst>
            </p:cNvPr>
            <p:cNvSpPr/>
            <p:nvPr/>
          </p:nvSpPr>
          <p:spPr>
            <a:xfrm>
              <a:off x="-3638900" y="279025"/>
              <a:ext cx="77875" cy="71500"/>
            </a:xfrm>
            <a:custGeom>
              <a:avLst/>
              <a:gdLst/>
              <a:ahLst/>
              <a:cxnLst/>
              <a:rect l="l" t="t" r="r" b="b"/>
              <a:pathLst>
                <a:path w="3115" h="2860" extrusionOk="0">
                  <a:moveTo>
                    <a:pt x="691" y="1"/>
                  </a:moveTo>
                  <a:cubicBezTo>
                    <a:pt x="617" y="1"/>
                    <a:pt x="534" y="19"/>
                    <a:pt x="440" y="60"/>
                  </a:cubicBezTo>
                  <a:cubicBezTo>
                    <a:pt x="1" y="253"/>
                    <a:pt x="127" y="711"/>
                    <a:pt x="105" y="1086"/>
                  </a:cubicBezTo>
                  <a:cubicBezTo>
                    <a:pt x="82" y="1953"/>
                    <a:pt x="433" y="2664"/>
                    <a:pt x="1289" y="2833"/>
                  </a:cubicBezTo>
                  <a:cubicBezTo>
                    <a:pt x="1378" y="2851"/>
                    <a:pt x="1462" y="2859"/>
                    <a:pt x="1543" y="2859"/>
                  </a:cubicBezTo>
                  <a:cubicBezTo>
                    <a:pt x="2226" y="2859"/>
                    <a:pt x="2631" y="2266"/>
                    <a:pt x="2940" y="1658"/>
                  </a:cubicBezTo>
                  <a:cubicBezTo>
                    <a:pt x="3115" y="1317"/>
                    <a:pt x="3092" y="994"/>
                    <a:pt x="2831" y="686"/>
                  </a:cubicBezTo>
                  <a:cubicBezTo>
                    <a:pt x="2694" y="523"/>
                    <a:pt x="2557" y="463"/>
                    <a:pt x="2420" y="463"/>
                  </a:cubicBezTo>
                  <a:cubicBezTo>
                    <a:pt x="2248" y="463"/>
                    <a:pt x="2077" y="557"/>
                    <a:pt x="1905" y="663"/>
                  </a:cubicBezTo>
                  <a:cubicBezTo>
                    <a:pt x="1773" y="745"/>
                    <a:pt x="1646" y="875"/>
                    <a:pt x="1524" y="875"/>
                  </a:cubicBezTo>
                  <a:cubicBezTo>
                    <a:pt x="1438" y="875"/>
                    <a:pt x="1354" y="811"/>
                    <a:pt x="1271" y="621"/>
                  </a:cubicBezTo>
                  <a:cubicBezTo>
                    <a:pt x="1147" y="337"/>
                    <a:pt x="1007" y="1"/>
                    <a:pt x="6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" name="Google Shape;599;p31">
            <a:extLst>
              <a:ext uri="{FF2B5EF4-FFF2-40B4-BE49-F238E27FC236}">
                <a16:creationId xmlns:a16="http://schemas.microsoft.com/office/drawing/2014/main" id="{B5BDC0BA-FC95-3D7E-2E0D-D1E3FBC2F56A}"/>
              </a:ext>
            </a:extLst>
          </p:cNvPr>
          <p:cNvSpPr txBox="1">
            <a:spLocks/>
          </p:cNvSpPr>
          <p:nvPr/>
        </p:nvSpPr>
        <p:spPr>
          <a:xfrm>
            <a:off x="3779876" y="370561"/>
            <a:ext cx="2949162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SemiBold"/>
              <a:buNone/>
              <a:defRPr sz="3000" b="0" i="0" u="none" strike="noStrike" cap="none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SemiBold"/>
              <a:buNone/>
              <a:defRPr sz="3000" b="0" i="0" u="none" strike="noStrike" cap="none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SemiBold"/>
              <a:buNone/>
              <a:defRPr sz="3000" b="0" i="0" u="none" strike="noStrike" cap="none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SemiBold"/>
              <a:buNone/>
              <a:defRPr sz="3000" b="0" i="0" u="none" strike="noStrike" cap="none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SemiBold"/>
              <a:buNone/>
              <a:defRPr sz="3000" b="0" i="0" u="none" strike="noStrike" cap="none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SemiBold"/>
              <a:buNone/>
              <a:defRPr sz="3000" b="0" i="0" u="none" strike="noStrike" cap="none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SemiBold"/>
              <a:buNone/>
              <a:defRPr sz="3000" b="0" i="0" u="none" strike="noStrike" cap="none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SemiBold"/>
              <a:buNone/>
              <a:defRPr sz="3000" b="0" i="0" u="none" strike="noStrike" cap="none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SemiBold"/>
              <a:buNone/>
              <a:defRPr sz="3000" b="0" i="0" u="none" strike="noStrike" cap="none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>
            <a:pPr algn="l"/>
            <a:r>
              <a:rPr lang="hr-HR" sz="2800" dirty="0">
                <a:solidFill>
                  <a:schemeClr val="tx2">
                    <a:lumMod val="50000"/>
                  </a:schemeClr>
                </a:solidFill>
                <a:latin typeface="Raleway ExtraBold" pitchFamily="2" charset="0"/>
              </a:rPr>
              <a:t>#4 kod</a:t>
            </a:r>
          </a:p>
        </p:txBody>
      </p:sp>
      <p:pic>
        <p:nvPicPr>
          <p:cNvPr id="33" name="Slika 32">
            <a:extLst>
              <a:ext uri="{FF2B5EF4-FFF2-40B4-BE49-F238E27FC236}">
                <a16:creationId xmlns:a16="http://schemas.microsoft.com/office/drawing/2014/main" id="{343C33C8-6BDF-C449-55D2-12C1C2F1513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3824" r="19686"/>
          <a:stretch/>
        </p:blipFill>
        <p:spPr>
          <a:xfrm>
            <a:off x="273432" y="1052379"/>
            <a:ext cx="3534936" cy="26615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5" name="Slika 34">
            <a:extLst>
              <a:ext uri="{FF2B5EF4-FFF2-40B4-BE49-F238E27FC236}">
                <a16:creationId xmlns:a16="http://schemas.microsoft.com/office/drawing/2014/main" id="{1750DF20-DE5F-771B-16C0-637BD6C256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6129" y="3456146"/>
            <a:ext cx="3047435" cy="14601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6" name="Strelica: savijeno 45">
            <a:extLst>
              <a:ext uri="{FF2B5EF4-FFF2-40B4-BE49-F238E27FC236}">
                <a16:creationId xmlns:a16="http://schemas.microsoft.com/office/drawing/2014/main" id="{E09840C9-44F5-F308-006A-A5A7B5D5A98B}"/>
              </a:ext>
            </a:extLst>
          </p:cNvPr>
          <p:cNvSpPr/>
          <p:nvPr/>
        </p:nvSpPr>
        <p:spPr>
          <a:xfrm rot="10800000" flipH="1">
            <a:off x="3407391" y="3863421"/>
            <a:ext cx="829759" cy="572700"/>
          </a:xfrm>
          <a:prstGeom prst="bentArrow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1">
          <a:extLst>
            <a:ext uri="{FF2B5EF4-FFF2-40B4-BE49-F238E27FC236}">
              <a16:creationId xmlns:a16="http://schemas.microsoft.com/office/drawing/2014/main" id="{7982F2E7-C5F7-D977-7C9D-392A3F58FB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36">
            <a:extLst>
              <a:ext uri="{FF2B5EF4-FFF2-40B4-BE49-F238E27FC236}">
                <a16:creationId xmlns:a16="http://schemas.microsoft.com/office/drawing/2014/main" id="{782A8A62-F78F-6935-0284-B8A01482006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70348" y="1125230"/>
            <a:ext cx="3796513" cy="241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100"/>
              <a:buFont typeface="+mj-lt"/>
              <a:buAutoNum type="arabicPeriod" startAt="5"/>
            </a:pPr>
            <a:r>
              <a:rPr lang="hr-HR" dirty="0">
                <a:solidFill>
                  <a:schemeClr val="accent1"/>
                </a:solidFill>
              </a:rPr>
              <a:t>Lažna zamka </a:t>
            </a:r>
            <a:r>
              <a:rPr lang="hr-HR" dirty="0"/>
              <a:t>– Na /tajne stranici nalazi se slika i Morseov kod, ali to nije pravi trag.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100"/>
              <a:buFont typeface="+mj-lt"/>
              <a:buAutoNum type="arabicPeriod" startAt="5"/>
            </a:pPr>
            <a:endParaRPr lang="hr-HR" dirty="0"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100"/>
              <a:buFont typeface="+mj-lt"/>
              <a:buAutoNum type="arabicPeriod" startAt="5"/>
            </a:pPr>
            <a:r>
              <a:rPr lang="hr-HR" dirty="0">
                <a:solidFill>
                  <a:schemeClr val="accent1"/>
                </a:solidFill>
              </a:rPr>
              <a:t>Otkrivanje </a:t>
            </a:r>
            <a:r>
              <a:rPr lang="hr-HR" dirty="0" err="1">
                <a:solidFill>
                  <a:schemeClr val="accent1"/>
                </a:solidFill>
              </a:rPr>
              <a:t>hidden</a:t>
            </a:r>
            <a:r>
              <a:rPr lang="hr-HR" dirty="0">
                <a:solidFill>
                  <a:schemeClr val="accent1"/>
                </a:solidFill>
              </a:rPr>
              <a:t> inputa </a:t>
            </a:r>
            <a:r>
              <a:rPr lang="hr-HR" dirty="0"/>
              <a:t>– Pregledom izvornog koda stranice, možemo pronaći skriveni input </a:t>
            </a:r>
            <a:r>
              <a:rPr lang="hr-HR" dirty="0" err="1"/>
              <a:t>field</a:t>
            </a:r>
            <a:r>
              <a:rPr lang="hr-HR" dirty="0"/>
              <a:t>, koji sadrži putanju:"/izgubljeno/cytdx.html"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endParaRPr dirty="0"/>
          </a:p>
        </p:txBody>
      </p:sp>
      <p:grpSp>
        <p:nvGrpSpPr>
          <p:cNvPr id="729" name="Google Shape;729;p36">
            <a:extLst>
              <a:ext uri="{FF2B5EF4-FFF2-40B4-BE49-F238E27FC236}">
                <a16:creationId xmlns:a16="http://schemas.microsoft.com/office/drawing/2014/main" id="{2EE1B5EE-DE86-D720-D251-A5C298E1D194}"/>
              </a:ext>
            </a:extLst>
          </p:cNvPr>
          <p:cNvGrpSpPr/>
          <p:nvPr/>
        </p:nvGrpSpPr>
        <p:grpSpPr>
          <a:xfrm>
            <a:off x="348415" y="4389025"/>
            <a:ext cx="644086" cy="620449"/>
            <a:chOff x="4986625" y="2621000"/>
            <a:chExt cx="1166823" cy="1124002"/>
          </a:xfrm>
        </p:grpSpPr>
        <p:sp>
          <p:nvSpPr>
            <p:cNvPr id="730" name="Google Shape;730;p36">
              <a:extLst>
                <a:ext uri="{FF2B5EF4-FFF2-40B4-BE49-F238E27FC236}">
                  <a16:creationId xmlns:a16="http://schemas.microsoft.com/office/drawing/2014/main" id="{78A52441-7737-F448-E732-14DD4E22D25F}"/>
                </a:ext>
              </a:extLst>
            </p:cNvPr>
            <p:cNvSpPr/>
            <p:nvPr/>
          </p:nvSpPr>
          <p:spPr>
            <a:xfrm>
              <a:off x="5026196" y="3250592"/>
              <a:ext cx="227472" cy="59"/>
            </a:xfrm>
            <a:custGeom>
              <a:avLst/>
              <a:gdLst/>
              <a:ahLst/>
              <a:cxnLst/>
              <a:rect l="l" t="t" r="r" b="b"/>
              <a:pathLst>
                <a:path w="3840" h="1" fill="none" extrusionOk="0">
                  <a:moveTo>
                    <a:pt x="0" y="1"/>
                  </a:moveTo>
                  <a:lnTo>
                    <a:pt x="3840" y="1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36">
              <a:extLst>
                <a:ext uri="{FF2B5EF4-FFF2-40B4-BE49-F238E27FC236}">
                  <a16:creationId xmlns:a16="http://schemas.microsoft.com/office/drawing/2014/main" id="{BEB0FC89-7075-5C2B-1772-42173F4F4775}"/>
                </a:ext>
              </a:extLst>
            </p:cNvPr>
            <p:cNvSpPr/>
            <p:nvPr/>
          </p:nvSpPr>
          <p:spPr>
            <a:xfrm>
              <a:off x="5253614" y="2795696"/>
              <a:ext cx="118771" cy="206451"/>
            </a:xfrm>
            <a:custGeom>
              <a:avLst/>
              <a:gdLst/>
              <a:ahLst/>
              <a:cxnLst/>
              <a:rect l="l" t="t" r="r" b="b"/>
              <a:pathLst>
                <a:path w="2005" h="3485" fill="none" extrusionOk="0">
                  <a:moveTo>
                    <a:pt x="1" y="1"/>
                  </a:moveTo>
                  <a:lnTo>
                    <a:pt x="2004" y="3485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36">
              <a:extLst>
                <a:ext uri="{FF2B5EF4-FFF2-40B4-BE49-F238E27FC236}">
                  <a16:creationId xmlns:a16="http://schemas.microsoft.com/office/drawing/2014/main" id="{6BE05790-BB6F-367C-874E-46DDDF90B33F}"/>
                </a:ext>
              </a:extLst>
            </p:cNvPr>
            <p:cNvSpPr/>
            <p:nvPr/>
          </p:nvSpPr>
          <p:spPr>
            <a:xfrm>
              <a:off x="5530436" y="2795696"/>
              <a:ext cx="148449" cy="206451"/>
            </a:xfrm>
            <a:custGeom>
              <a:avLst/>
              <a:gdLst/>
              <a:ahLst/>
              <a:cxnLst/>
              <a:rect l="l" t="t" r="r" b="b"/>
              <a:pathLst>
                <a:path w="2506" h="3485" fill="none" extrusionOk="0">
                  <a:moveTo>
                    <a:pt x="1" y="1"/>
                  </a:moveTo>
                  <a:lnTo>
                    <a:pt x="2505" y="3485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3" name="Google Shape;733;p36">
              <a:extLst>
                <a:ext uri="{FF2B5EF4-FFF2-40B4-BE49-F238E27FC236}">
                  <a16:creationId xmlns:a16="http://schemas.microsoft.com/office/drawing/2014/main" id="{8F9156A3-7BD6-434B-DBFB-6D1635ED5767}"/>
                </a:ext>
              </a:extLst>
            </p:cNvPr>
            <p:cNvSpPr/>
            <p:nvPr/>
          </p:nvSpPr>
          <p:spPr>
            <a:xfrm>
              <a:off x="5372328" y="3250592"/>
              <a:ext cx="108819" cy="207695"/>
            </a:xfrm>
            <a:custGeom>
              <a:avLst/>
              <a:gdLst/>
              <a:ahLst/>
              <a:cxnLst/>
              <a:rect l="l" t="t" r="r" b="b"/>
              <a:pathLst>
                <a:path w="1837" h="3506" fill="none" extrusionOk="0">
                  <a:moveTo>
                    <a:pt x="1836" y="1"/>
                  </a:moveTo>
                  <a:lnTo>
                    <a:pt x="0" y="3505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36">
              <a:extLst>
                <a:ext uri="{FF2B5EF4-FFF2-40B4-BE49-F238E27FC236}">
                  <a16:creationId xmlns:a16="http://schemas.microsoft.com/office/drawing/2014/main" id="{E3075B2A-6073-A983-125B-E54495FBD53A}"/>
                </a:ext>
              </a:extLst>
            </p:cNvPr>
            <p:cNvSpPr/>
            <p:nvPr/>
          </p:nvSpPr>
          <p:spPr>
            <a:xfrm>
              <a:off x="4986625" y="3002084"/>
              <a:ext cx="153307" cy="59"/>
            </a:xfrm>
            <a:custGeom>
              <a:avLst/>
              <a:gdLst/>
              <a:ahLst/>
              <a:cxnLst/>
              <a:rect l="l" t="t" r="r" b="b"/>
              <a:pathLst>
                <a:path w="2588" h="1" fill="none" extrusionOk="0">
                  <a:moveTo>
                    <a:pt x="2588" y="1"/>
                  </a:moveTo>
                  <a:lnTo>
                    <a:pt x="1" y="1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36">
              <a:extLst>
                <a:ext uri="{FF2B5EF4-FFF2-40B4-BE49-F238E27FC236}">
                  <a16:creationId xmlns:a16="http://schemas.microsoft.com/office/drawing/2014/main" id="{CB54FD06-DB25-3605-9A40-344EF0F76991}"/>
                </a:ext>
              </a:extLst>
            </p:cNvPr>
            <p:cNvSpPr/>
            <p:nvPr/>
          </p:nvSpPr>
          <p:spPr>
            <a:xfrm>
              <a:off x="5063339" y="3458224"/>
              <a:ext cx="111189" cy="69252"/>
            </a:xfrm>
            <a:custGeom>
              <a:avLst/>
              <a:gdLst/>
              <a:ahLst/>
              <a:cxnLst/>
              <a:rect l="l" t="t" r="r" b="b"/>
              <a:pathLst>
                <a:path w="1877" h="1169" fill="none" extrusionOk="0">
                  <a:moveTo>
                    <a:pt x="0" y="1169"/>
                  </a:moveTo>
                  <a:lnTo>
                    <a:pt x="1876" y="0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36">
              <a:extLst>
                <a:ext uri="{FF2B5EF4-FFF2-40B4-BE49-F238E27FC236}">
                  <a16:creationId xmlns:a16="http://schemas.microsoft.com/office/drawing/2014/main" id="{1AE7732A-BE85-3392-B4B0-5CD98161E87A}"/>
                </a:ext>
              </a:extLst>
            </p:cNvPr>
            <p:cNvSpPr/>
            <p:nvPr/>
          </p:nvSpPr>
          <p:spPr>
            <a:xfrm>
              <a:off x="5530436" y="3112150"/>
              <a:ext cx="148449" cy="108824"/>
            </a:xfrm>
            <a:custGeom>
              <a:avLst/>
              <a:gdLst/>
              <a:ahLst/>
              <a:cxnLst/>
              <a:rect l="l" t="t" r="r" b="b"/>
              <a:pathLst>
                <a:path w="2506" h="1837" fill="none" extrusionOk="0">
                  <a:moveTo>
                    <a:pt x="1" y="1"/>
                  </a:moveTo>
                  <a:lnTo>
                    <a:pt x="2505" y="1837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36">
              <a:extLst>
                <a:ext uri="{FF2B5EF4-FFF2-40B4-BE49-F238E27FC236}">
                  <a16:creationId xmlns:a16="http://schemas.microsoft.com/office/drawing/2014/main" id="{9C29C820-AC89-8DA5-2327-C1766DB19F0C}"/>
                </a:ext>
              </a:extLst>
            </p:cNvPr>
            <p:cNvSpPr/>
            <p:nvPr/>
          </p:nvSpPr>
          <p:spPr>
            <a:xfrm>
              <a:off x="5787592" y="2795696"/>
              <a:ext cx="128605" cy="206451"/>
            </a:xfrm>
            <a:custGeom>
              <a:avLst/>
              <a:gdLst/>
              <a:ahLst/>
              <a:cxnLst/>
              <a:rect l="l" t="t" r="r" b="b"/>
              <a:pathLst>
                <a:path w="2171" h="3485" fill="none" extrusionOk="0">
                  <a:moveTo>
                    <a:pt x="0" y="3485"/>
                  </a:moveTo>
                  <a:lnTo>
                    <a:pt x="2170" y="1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36">
              <a:extLst>
                <a:ext uri="{FF2B5EF4-FFF2-40B4-BE49-F238E27FC236}">
                  <a16:creationId xmlns:a16="http://schemas.microsoft.com/office/drawing/2014/main" id="{A6568CB4-E155-BDDA-955B-4CBC1D5A1972}"/>
                </a:ext>
              </a:extLst>
            </p:cNvPr>
            <p:cNvSpPr/>
            <p:nvPr/>
          </p:nvSpPr>
          <p:spPr>
            <a:xfrm>
              <a:off x="5860929" y="3166472"/>
              <a:ext cx="183755" cy="59"/>
            </a:xfrm>
            <a:custGeom>
              <a:avLst/>
              <a:gdLst/>
              <a:ahLst/>
              <a:cxnLst/>
              <a:rect l="l" t="t" r="r" b="b"/>
              <a:pathLst>
                <a:path w="3102" h="1" fill="none" extrusionOk="0">
                  <a:moveTo>
                    <a:pt x="1" y="1"/>
                  </a:moveTo>
                  <a:lnTo>
                    <a:pt x="3102" y="1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36">
              <a:extLst>
                <a:ext uri="{FF2B5EF4-FFF2-40B4-BE49-F238E27FC236}">
                  <a16:creationId xmlns:a16="http://schemas.microsoft.com/office/drawing/2014/main" id="{4A3588F4-A1B1-B58B-72F8-6ED1D6340B97}"/>
                </a:ext>
              </a:extLst>
            </p:cNvPr>
            <p:cNvSpPr/>
            <p:nvPr/>
          </p:nvSpPr>
          <p:spPr>
            <a:xfrm>
              <a:off x="5826926" y="3458224"/>
              <a:ext cx="89271" cy="178016"/>
            </a:xfrm>
            <a:custGeom>
              <a:avLst/>
              <a:gdLst/>
              <a:ahLst/>
              <a:cxnLst/>
              <a:rect l="l" t="t" r="r" b="b"/>
              <a:pathLst>
                <a:path w="1507" h="3005" fill="none" extrusionOk="0">
                  <a:moveTo>
                    <a:pt x="1" y="0"/>
                  </a:moveTo>
                  <a:lnTo>
                    <a:pt x="1506" y="3005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36">
              <a:extLst>
                <a:ext uri="{FF2B5EF4-FFF2-40B4-BE49-F238E27FC236}">
                  <a16:creationId xmlns:a16="http://schemas.microsoft.com/office/drawing/2014/main" id="{8E51F407-EA9A-8E57-4B72-3105BA5578B3}"/>
                </a:ext>
              </a:extLst>
            </p:cNvPr>
            <p:cNvSpPr/>
            <p:nvPr/>
          </p:nvSpPr>
          <p:spPr>
            <a:xfrm>
              <a:off x="5530436" y="3418653"/>
              <a:ext cx="74225" cy="217589"/>
            </a:xfrm>
            <a:custGeom>
              <a:avLst/>
              <a:gdLst/>
              <a:ahLst/>
              <a:cxnLst/>
              <a:rect l="l" t="t" r="r" b="b"/>
              <a:pathLst>
                <a:path w="1253" h="3673" fill="none" extrusionOk="0">
                  <a:moveTo>
                    <a:pt x="1253" y="1"/>
                  </a:moveTo>
                  <a:lnTo>
                    <a:pt x="1" y="3673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36">
              <a:extLst>
                <a:ext uri="{FF2B5EF4-FFF2-40B4-BE49-F238E27FC236}">
                  <a16:creationId xmlns:a16="http://schemas.microsoft.com/office/drawing/2014/main" id="{4E1A0F9D-EDA7-1E2D-2C5D-194D93891B88}"/>
                </a:ext>
              </a:extLst>
            </p:cNvPr>
            <p:cNvSpPr/>
            <p:nvPr/>
          </p:nvSpPr>
          <p:spPr>
            <a:xfrm>
              <a:off x="5312912" y="3636178"/>
              <a:ext cx="113795" cy="108824"/>
            </a:xfrm>
            <a:custGeom>
              <a:avLst/>
              <a:gdLst/>
              <a:ahLst/>
              <a:cxnLst/>
              <a:rect l="l" t="t" r="r" b="b"/>
              <a:pathLst>
                <a:path w="1921" h="1837" fill="none" extrusionOk="0">
                  <a:moveTo>
                    <a:pt x="1" y="1"/>
                  </a:moveTo>
                  <a:lnTo>
                    <a:pt x="1920" y="1837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36">
              <a:extLst>
                <a:ext uri="{FF2B5EF4-FFF2-40B4-BE49-F238E27FC236}">
                  <a16:creationId xmlns:a16="http://schemas.microsoft.com/office/drawing/2014/main" id="{63B479EA-F329-3FCE-5FBA-6B96106F7A66}"/>
                </a:ext>
              </a:extLst>
            </p:cNvPr>
            <p:cNvSpPr/>
            <p:nvPr/>
          </p:nvSpPr>
          <p:spPr>
            <a:xfrm>
              <a:off x="5716801" y="3690619"/>
              <a:ext cx="110182" cy="54382"/>
            </a:xfrm>
            <a:custGeom>
              <a:avLst/>
              <a:gdLst/>
              <a:ahLst/>
              <a:cxnLst/>
              <a:rect l="l" t="t" r="r" b="b"/>
              <a:pathLst>
                <a:path w="1860" h="918" fill="none" extrusionOk="0">
                  <a:moveTo>
                    <a:pt x="0" y="1"/>
                  </a:moveTo>
                  <a:lnTo>
                    <a:pt x="1860" y="918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36">
              <a:extLst>
                <a:ext uri="{FF2B5EF4-FFF2-40B4-BE49-F238E27FC236}">
                  <a16:creationId xmlns:a16="http://schemas.microsoft.com/office/drawing/2014/main" id="{396D1403-6FA9-D88C-E049-599A5E958A2E}"/>
                </a:ext>
              </a:extLst>
            </p:cNvPr>
            <p:cNvSpPr/>
            <p:nvPr/>
          </p:nvSpPr>
          <p:spPr>
            <a:xfrm>
              <a:off x="5952808" y="3354378"/>
              <a:ext cx="131448" cy="64335"/>
            </a:xfrm>
            <a:custGeom>
              <a:avLst/>
              <a:gdLst/>
              <a:ahLst/>
              <a:cxnLst/>
              <a:rect l="l" t="t" r="r" b="b"/>
              <a:pathLst>
                <a:path w="2219" h="1086" fill="none" extrusionOk="0">
                  <a:moveTo>
                    <a:pt x="0" y="1086"/>
                  </a:moveTo>
                  <a:lnTo>
                    <a:pt x="2218" y="1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36">
              <a:extLst>
                <a:ext uri="{FF2B5EF4-FFF2-40B4-BE49-F238E27FC236}">
                  <a16:creationId xmlns:a16="http://schemas.microsoft.com/office/drawing/2014/main" id="{3529C3D6-7BF9-C15E-DDEB-0D32211976A4}"/>
                </a:ext>
              </a:extLst>
            </p:cNvPr>
            <p:cNvSpPr/>
            <p:nvPr/>
          </p:nvSpPr>
          <p:spPr>
            <a:xfrm>
              <a:off x="5952808" y="3002084"/>
              <a:ext cx="200637" cy="50828"/>
            </a:xfrm>
            <a:custGeom>
              <a:avLst/>
              <a:gdLst/>
              <a:ahLst/>
              <a:cxnLst/>
              <a:rect l="l" t="t" r="r" b="b"/>
              <a:pathLst>
                <a:path w="3387" h="858" fill="none" extrusionOk="0">
                  <a:moveTo>
                    <a:pt x="0" y="1"/>
                  </a:moveTo>
                  <a:lnTo>
                    <a:pt x="3387" y="858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36">
              <a:extLst>
                <a:ext uri="{FF2B5EF4-FFF2-40B4-BE49-F238E27FC236}">
                  <a16:creationId xmlns:a16="http://schemas.microsoft.com/office/drawing/2014/main" id="{3FD7717B-5818-F857-1A46-BC4CAAFB9B91}"/>
                </a:ext>
              </a:extLst>
            </p:cNvPr>
            <p:cNvSpPr/>
            <p:nvPr/>
          </p:nvSpPr>
          <p:spPr>
            <a:xfrm>
              <a:off x="5716801" y="2621000"/>
              <a:ext cx="70848" cy="174758"/>
            </a:xfrm>
            <a:custGeom>
              <a:avLst/>
              <a:gdLst/>
              <a:ahLst/>
              <a:cxnLst/>
              <a:rect l="l" t="t" r="r" b="b"/>
              <a:pathLst>
                <a:path w="1196" h="2950" fill="none" extrusionOk="0">
                  <a:moveTo>
                    <a:pt x="0" y="2950"/>
                  </a:moveTo>
                  <a:lnTo>
                    <a:pt x="1195" y="1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36">
              <a:extLst>
                <a:ext uri="{FF2B5EF4-FFF2-40B4-BE49-F238E27FC236}">
                  <a16:creationId xmlns:a16="http://schemas.microsoft.com/office/drawing/2014/main" id="{F7521CC2-A522-8B02-E78D-6F7B791EF531}"/>
                </a:ext>
              </a:extLst>
            </p:cNvPr>
            <p:cNvSpPr/>
            <p:nvPr/>
          </p:nvSpPr>
          <p:spPr>
            <a:xfrm>
              <a:off x="5426650" y="2621000"/>
              <a:ext cx="54499" cy="125293"/>
            </a:xfrm>
            <a:custGeom>
              <a:avLst/>
              <a:gdLst/>
              <a:ahLst/>
              <a:cxnLst/>
              <a:rect l="l" t="t" r="r" b="b"/>
              <a:pathLst>
                <a:path w="920" h="2115" fill="none" extrusionOk="0">
                  <a:moveTo>
                    <a:pt x="919" y="1"/>
                  </a:moveTo>
                  <a:lnTo>
                    <a:pt x="0" y="2115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36">
              <a:extLst>
                <a:ext uri="{FF2B5EF4-FFF2-40B4-BE49-F238E27FC236}">
                  <a16:creationId xmlns:a16="http://schemas.microsoft.com/office/drawing/2014/main" id="{8E903733-9EB6-B24C-7718-4CF2A301E5E8}"/>
                </a:ext>
              </a:extLst>
            </p:cNvPr>
            <p:cNvSpPr/>
            <p:nvPr/>
          </p:nvSpPr>
          <p:spPr>
            <a:xfrm>
              <a:off x="5716801" y="3299997"/>
              <a:ext cx="70848" cy="118717"/>
            </a:xfrm>
            <a:custGeom>
              <a:avLst/>
              <a:gdLst/>
              <a:ahLst/>
              <a:cxnLst/>
              <a:rect l="l" t="t" r="r" b="b"/>
              <a:pathLst>
                <a:path w="1196" h="2004" fill="none" extrusionOk="0">
                  <a:moveTo>
                    <a:pt x="1195" y="0"/>
                  </a:moveTo>
                  <a:lnTo>
                    <a:pt x="0" y="2004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36">
              <a:extLst>
                <a:ext uri="{FF2B5EF4-FFF2-40B4-BE49-F238E27FC236}">
                  <a16:creationId xmlns:a16="http://schemas.microsoft.com/office/drawing/2014/main" id="{5F968634-10C0-370A-9DFC-9D33D9CB8FB6}"/>
                </a:ext>
              </a:extLst>
            </p:cNvPr>
            <p:cNvSpPr/>
            <p:nvPr/>
          </p:nvSpPr>
          <p:spPr>
            <a:xfrm>
              <a:off x="6044628" y="3492879"/>
              <a:ext cx="108819" cy="143361"/>
            </a:xfrm>
            <a:custGeom>
              <a:avLst/>
              <a:gdLst/>
              <a:ahLst/>
              <a:cxnLst/>
              <a:rect l="l" t="t" r="r" b="b"/>
              <a:pathLst>
                <a:path w="1837" h="2420" fill="none" extrusionOk="0">
                  <a:moveTo>
                    <a:pt x="1837" y="0"/>
                  </a:moveTo>
                  <a:lnTo>
                    <a:pt x="1" y="2420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" name="Google Shape;1094;p48">
            <a:extLst>
              <a:ext uri="{FF2B5EF4-FFF2-40B4-BE49-F238E27FC236}">
                <a16:creationId xmlns:a16="http://schemas.microsoft.com/office/drawing/2014/main" id="{ECDB0304-3B21-592E-42EA-FE04CD445542}"/>
              </a:ext>
            </a:extLst>
          </p:cNvPr>
          <p:cNvGrpSpPr/>
          <p:nvPr/>
        </p:nvGrpSpPr>
        <p:grpSpPr>
          <a:xfrm>
            <a:off x="8175571" y="169125"/>
            <a:ext cx="802525" cy="931800"/>
            <a:chOff x="-3638900" y="-97525"/>
            <a:chExt cx="802525" cy="931800"/>
          </a:xfrm>
        </p:grpSpPr>
        <p:sp>
          <p:nvSpPr>
            <p:cNvPr id="3" name="Google Shape;1095;p48">
              <a:extLst>
                <a:ext uri="{FF2B5EF4-FFF2-40B4-BE49-F238E27FC236}">
                  <a16:creationId xmlns:a16="http://schemas.microsoft.com/office/drawing/2014/main" id="{9BF7FB6F-6F08-513E-8097-8AB2CE72501C}"/>
                </a:ext>
              </a:extLst>
            </p:cNvPr>
            <p:cNvSpPr/>
            <p:nvPr/>
          </p:nvSpPr>
          <p:spPr>
            <a:xfrm>
              <a:off x="-3293725" y="394250"/>
              <a:ext cx="120875" cy="100725"/>
            </a:xfrm>
            <a:custGeom>
              <a:avLst/>
              <a:gdLst/>
              <a:ahLst/>
              <a:cxnLst/>
              <a:rect l="l" t="t" r="r" b="b"/>
              <a:pathLst>
                <a:path w="4835" h="4029" extrusionOk="0">
                  <a:moveTo>
                    <a:pt x="3774" y="1"/>
                  </a:moveTo>
                  <a:cubicBezTo>
                    <a:pt x="3570" y="1"/>
                    <a:pt x="3357" y="66"/>
                    <a:pt x="3160" y="210"/>
                  </a:cubicBezTo>
                  <a:cubicBezTo>
                    <a:pt x="2883" y="414"/>
                    <a:pt x="2625" y="683"/>
                    <a:pt x="2443" y="974"/>
                  </a:cubicBezTo>
                  <a:cubicBezTo>
                    <a:pt x="2263" y="1263"/>
                    <a:pt x="2125" y="1391"/>
                    <a:pt x="2018" y="1391"/>
                  </a:cubicBezTo>
                  <a:cubicBezTo>
                    <a:pt x="1881" y="1391"/>
                    <a:pt x="1794" y="1180"/>
                    <a:pt x="1734" y="826"/>
                  </a:cubicBezTo>
                  <a:cubicBezTo>
                    <a:pt x="1673" y="466"/>
                    <a:pt x="1491" y="249"/>
                    <a:pt x="1114" y="236"/>
                  </a:cubicBezTo>
                  <a:cubicBezTo>
                    <a:pt x="1105" y="236"/>
                    <a:pt x="1095" y="235"/>
                    <a:pt x="1086" y="235"/>
                  </a:cubicBezTo>
                  <a:cubicBezTo>
                    <a:pt x="727" y="235"/>
                    <a:pt x="555" y="478"/>
                    <a:pt x="413" y="774"/>
                  </a:cubicBezTo>
                  <a:cubicBezTo>
                    <a:pt x="1" y="1633"/>
                    <a:pt x="253" y="2905"/>
                    <a:pt x="969" y="3591"/>
                  </a:cubicBezTo>
                  <a:cubicBezTo>
                    <a:pt x="1207" y="3819"/>
                    <a:pt x="1447" y="4029"/>
                    <a:pt x="1763" y="4029"/>
                  </a:cubicBezTo>
                  <a:cubicBezTo>
                    <a:pt x="1794" y="4029"/>
                    <a:pt x="1824" y="4027"/>
                    <a:pt x="1856" y="4023"/>
                  </a:cubicBezTo>
                  <a:cubicBezTo>
                    <a:pt x="2914" y="4008"/>
                    <a:pt x="4834" y="1808"/>
                    <a:pt x="4689" y="813"/>
                  </a:cubicBezTo>
                  <a:cubicBezTo>
                    <a:pt x="4615" y="313"/>
                    <a:pt x="4218" y="1"/>
                    <a:pt x="37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1096;p48">
              <a:extLst>
                <a:ext uri="{FF2B5EF4-FFF2-40B4-BE49-F238E27FC236}">
                  <a16:creationId xmlns:a16="http://schemas.microsoft.com/office/drawing/2014/main" id="{6CEEDD90-08F6-9647-2671-93686850393E}"/>
                </a:ext>
              </a:extLst>
            </p:cNvPr>
            <p:cNvSpPr/>
            <p:nvPr/>
          </p:nvSpPr>
          <p:spPr>
            <a:xfrm>
              <a:off x="-3145600" y="-96500"/>
              <a:ext cx="142625" cy="94525"/>
            </a:xfrm>
            <a:custGeom>
              <a:avLst/>
              <a:gdLst/>
              <a:ahLst/>
              <a:cxnLst/>
              <a:rect l="l" t="t" r="r" b="b"/>
              <a:pathLst>
                <a:path w="5705" h="3781" extrusionOk="0">
                  <a:moveTo>
                    <a:pt x="4713" y="1"/>
                  </a:moveTo>
                  <a:cubicBezTo>
                    <a:pt x="4332" y="1"/>
                    <a:pt x="4039" y="339"/>
                    <a:pt x="3768" y="634"/>
                  </a:cubicBezTo>
                  <a:cubicBezTo>
                    <a:pt x="3556" y="864"/>
                    <a:pt x="3407" y="1156"/>
                    <a:pt x="3189" y="1379"/>
                  </a:cubicBezTo>
                  <a:cubicBezTo>
                    <a:pt x="2842" y="1735"/>
                    <a:pt x="2554" y="1915"/>
                    <a:pt x="2288" y="1915"/>
                  </a:cubicBezTo>
                  <a:cubicBezTo>
                    <a:pt x="1977" y="1915"/>
                    <a:pt x="1697" y="1669"/>
                    <a:pt x="1389" y="1172"/>
                  </a:cubicBezTo>
                  <a:cubicBezTo>
                    <a:pt x="1260" y="965"/>
                    <a:pt x="1169" y="678"/>
                    <a:pt x="913" y="678"/>
                  </a:cubicBezTo>
                  <a:cubicBezTo>
                    <a:pt x="877" y="678"/>
                    <a:pt x="837" y="683"/>
                    <a:pt x="794" y="696"/>
                  </a:cubicBezTo>
                  <a:cubicBezTo>
                    <a:pt x="476" y="789"/>
                    <a:pt x="318" y="1071"/>
                    <a:pt x="256" y="1415"/>
                  </a:cubicBezTo>
                  <a:cubicBezTo>
                    <a:pt x="0" y="2818"/>
                    <a:pt x="835" y="3772"/>
                    <a:pt x="2341" y="3780"/>
                  </a:cubicBezTo>
                  <a:cubicBezTo>
                    <a:pt x="2345" y="3780"/>
                    <a:pt x="2350" y="3780"/>
                    <a:pt x="2354" y="3780"/>
                  </a:cubicBezTo>
                  <a:cubicBezTo>
                    <a:pt x="3634" y="3780"/>
                    <a:pt x="5006" y="2837"/>
                    <a:pt x="5437" y="1623"/>
                  </a:cubicBezTo>
                  <a:cubicBezTo>
                    <a:pt x="5633" y="1069"/>
                    <a:pt x="5704" y="461"/>
                    <a:pt x="5108" y="117"/>
                  </a:cubicBezTo>
                  <a:cubicBezTo>
                    <a:pt x="4966" y="35"/>
                    <a:pt x="4835" y="1"/>
                    <a:pt x="47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097;p48">
              <a:extLst>
                <a:ext uri="{FF2B5EF4-FFF2-40B4-BE49-F238E27FC236}">
                  <a16:creationId xmlns:a16="http://schemas.microsoft.com/office/drawing/2014/main" id="{1BAFF44B-E017-5E65-398F-1DCE8A180702}"/>
                </a:ext>
              </a:extLst>
            </p:cNvPr>
            <p:cNvSpPr/>
            <p:nvPr/>
          </p:nvSpPr>
          <p:spPr>
            <a:xfrm>
              <a:off x="-3362025" y="167025"/>
              <a:ext cx="128325" cy="89900"/>
            </a:xfrm>
            <a:custGeom>
              <a:avLst/>
              <a:gdLst/>
              <a:ahLst/>
              <a:cxnLst/>
              <a:rect l="l" t="t" r="r" b="b"/>
              <a:pathLst>
                <a:path w="5133" h="3596" extrusionOk="0">
                  <a:moveTo>
                    <a:pt x="4404" y="0"/>
                  </a:moveTo>
                  <a:cubicBezTo>
                    <a:pt x="4287" y="0"/>
                    <a:pt x="4157" y="17"/>
                    <a:pt x="4019" y="49"/>
                  </a:cubicBezTo>
                  <a:cubicBezTo>
                    <a:pt x="3675" y="127"/>
                    <a:pt x="3351" y="315"/>
                    <a:pt x="3160" y="621"/>
                  </a:cubicBezTo>
                  <a:cubicBezTo>
                    <a:pt x="2891" y="1054"/>
                    <a:pt x="2653" y="1383"/>
                    <a:pt x="2433" y="1383"/>
                  </a:cubicBezTo>
                  <a:cubicBezTo>
                    <a:pt x="2245" y="1383"/>
                    <a:pt x="2070" y="1142"/>
                    <a:pt x="1901" y="522"/>
                  </a:cubicBezTo>
                  <a:cubicBezTo>
                    <a:pt x="1806" y="173"/>
                    <a:pt x="1576" y="2"/>
                    <a:pt x="1325" y="2"/>
                  </a:cubicBezTo>
                  <a:cubicBezTo>
                    <a:pt x="1114" y="2"/>
                    <a:pt x="888" y="122"/>
                    <a:pt x="714" y="360"/>
                  </a:cubicBezTo>
                  <a:cubicBezTo>
                    <a:pt x="0" y="1335"/>
                    <a:pt x="861" y="3412"/>
                    <a:pt x="2050" y="3585"/>
                  </a:cubicBezTo>
                  <a:cubicBezTo>
                    <a:pt x="2099" y="3592"/>
                    <a:pt x="2150" y="3595"/>
                    <a:pt x="2202" y="3595"/>
                  </a:cubicBezTo>
                  <a:cubicBezTo>
                    <a:pt x="3334" y="3595"/>
                    <a:pt x="5110" y="1974"/>
                    <a:pt x="5110" y="874"/>
                  </a:cubicBezTo>
                  <a:cubicBezTo>
                    <a:pt x="5133" y="246"/>
                    <a:pt x="4852" y="0"/>
                    <a:pt x="44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098;p48">
              <a:extLst>
                <a:ext uri="{FF2B5EF4-FFF2-40B4-BE49-F238E27FC236}">
                  <a16:creationId xmlns:a16="http://schemas.microsoft.com/office/drawing/2014/main" id="{34998D89-A776-275D-438E-B4C7299D43AE}"/>
                </a:ext>
              </a:extLst>
            </p:cNvPr>
            <p:cNvSpPr/>
            <p:nvPr/>
          </p:nvSpPr>
          <p:spPr>
            <a:xfrm>
              <a:off x="-3236125" y="267550"/>
              <a:ext cx="110100" cy="89825"/>
            </a:xfrm>
            <a:custGeom>
              <a:avLst/>
              <a:gdLst/>
              <a:ahLst/>
              <a:cxnLst/>
              <a:rect l="l" t="t" r="r" b="b"/>
              <a:pathLst>
                <a:path w="4404" h="3593" extrusionOk="0">
                  <a:moveTo>
                    <a:pt x="3343" y="0"/>
                  </a:moveTo>
                  <a:cubicBezTo>
                    <a:pt x="3239" y="0"/>
                    <a:pt x="3130" y="15"/>
                    <a:pt x="3016" y="45"/>
                  </a:cubicBezTo>
                  <a:cubicBezTo>
                    <a:pt x="2672" y="136"/>
                    <a:pt x="2385" y="340"/>
                    <a:pt x="2131" y="593"/>
                  </a:cubicBezTo>
                  <a:cubicBezTo>
                    <a:pt x="2012" y="711"/>
                    <a:pt x="1901" y="783"/>
                    <a:pt x="1803" y="783"/>
                  </a:cubicBezTo>
                  <a:cubicBezTo>
                    <a:pt x="1692" y="783"/>
                    <a:pt x="1597" y="689"/>
                    <a:pt x="1529" y="464"/>
                  </a:cubicBezTo>
                  <a:cubicBezTo>
                    <a:pt x="1437" y="157"/>
                    <a:pt x="1227" y="12"/>
                    <a:pt x="942" y="12"/>
                  </a:cubicBezTo>
                  <a:cubicBezTo>
                    <a:pt x="896" y="12"/>
                    <a:pt x="847" y="16"/>
                    <a:pt x="797" y="24"/>
                  </a:cubicBezTo>
                  <a:cubicBezTo>
                    <a:pt x="414" y="81"/>
                    <a:pt x="351" y="400"/>
                    <a:pt x="232" y="700"/>
                  </a:cubicBezTo>
                  <a:cubicBezTo>
                    <a:pt x="0" y="1281"/>
                    <a:pt x="28" y="1884"/>
                    <a:pt x="113" y="2466"/>
                  </a:cubicBezTo>
                  <a:cubicBezTo>
                    <a:pt x="217" y="3175"/>
                    <a:pt x="708" y="3545"/>
                    <a:pt x="1329" y="3592"/>
                  </a:cubicBezTo>
                  <a:cubicBezTo>
                    <a:pt x="1335" y="3592"/>
                    <a:pt x="1342" y="3592"/>
                    <a:pt x="1348" y="3592"/>
                  </a:cubicBezTo>
                  <a:cubicBezTo>
                    <a:pt x="2385" y="3592"/>
                    <a:pt x="4105" y="2150"/>
                    <a:pt x="4276" y="1214"/>
                  </a:cubicBezTo>
                  <a:cubicBezTo>
                    <a:pt x="4404" y="521"/>
                    <a:pt x="3973" y="0"/>
                    <a:pt x="33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099;p48">
              <a:extLst>
                <a:ext uri="{FF2B5EF4-FFF2-40B4-BE49-F238E27FC236}">
                  <a16:creationId xmlns:a16="http://schemas.microsoft.com/office/drawing/2014/main" id="{FB8D5F66-2844-5E24-5D2A-C21EAAAD29D5}"/>
                </a:ext>
              </a:extLst>
            </p:cNvPr>
            <p:cNvSpPr/>
            <p:nvPr/>
          </p:nvSpPr>
          <p:spPr>
            <a:xfrm>
              <a:off x="-3225925" y="532325"/>
              <a:ext cx="118975" cy="89550"/>
            </a:xfrm>
            <a:custGeom>
              <a:avLst/>
              <a:gdLst/>
              <a:ahLst/>
              <a:cxnLst/>
              <a:rect l="l" t="t" r="r" b="b"/>
              <a:pathLst>
                <a:path w="4759" h="3582" extrusionOk="0">
                  <a:moveTo>
                    <a:pt x="1156" y="1"/>
                  </a:moveTo>
                  <a:cubicBezTo>
                    <a:pt x="1133" y="1"/>
                    <a:pt x="1110" y="2"/>
                    <a:pt x="1086" y="3"/>
                  </a:cubicBezTo>
                  <a:cubicBezTo>
                    <a:pt x="515" y="39"/>
                    <a:pt x="489" y="553"/>
                    <a:pt x="385" y="934"/>
                  </a:cubicBezTo>
                  <a:cubicBezTo>
                    <a:pt x="0" y="2329"/>
                    <a:pt x="683" y="3582"/>
                    <a:pt x="1790" y="3582"/>
                  </a:cubicBezTo>
                  <a:cubicBezTo>
                    <a:pt x="1792" y="3582"/>
                    <a:pt x="1793" y="3582"/>
                    <a:pt x="1795" y="3582"/>
                  </a:cubicBezTo>
                  <a:cubicBezTo>
                    <a:pt x="2527" y="3578"/>
                    <a:pt x="3673" y="2750"/>
                    <a:pt x="4258" y="1764"/>
                  </a:cubicBezTo>
                  <a:cubicBezTo>
                    <a:pt x="4534" y="1298"/>
                    <a:pt x="4758" y="771"/>
                    <a:pt x="4263" y="321"/>
                  </a:cubicBezTo>
                  <a:cubicBezTo>
                    <a:pt x="4063" y="139"/>
                    <a:pt x="3873" y="66"/>
                    <a:pt x="3693" y="66"/>
                  </a:cubicBezTo>
                  <a:cubicBezTo>
                    <a:pt x="3369" y="66"/>
                    <a:pt x="3074" y="300"/>
                    <a:pt x="2797" y="569"/>
                  </a:cubicBezTo>
                  <a:cubicBezTo>
                    <a:pt x="2646" y="717"/>
                    <a:pt x="2502" y="872"/>
                    <a:pt x="2344" y="1012"/>
                  </a:cubicBezTo>
                  <a:cubicBezTo>
                    <a:pt x="2219" y="1124"/>
                    <a:pt x="2102" y="1192"/>
                    <a:pt x="2008" y="1192"/>
                  </a:cubicBezTo>
                  <a:cubicBezTo>
                    <a:pt x="1891" y="1192"/>
                    <a:pt x="1809" y="1088"/>
                    <a:pt x="1791" y="835"/>
                  </a:cubicBezTo>
                  <a:cubicBezTo>
                    <a:pt x="1759" y="386"/>
                    <a:pt x="1675" y="1"/>
                    <a:pt x="11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100;p48">
              <a:extLst>
                <a:ext uri="{FF2B5EF4-FFF2-40B4-BE49-F238E27FC236}">
                  <a16:creationId xmlns:a16="http://schemas.microsoft.com/office/drawing/2014/main" id="{4AA44B8A-18A3-6E79-5D88-FDA6F755056C}"/>
                </a:ext>
              </a:extLst>
            </p:cNvPr>
            <p:cNvSpPr/>
            <p:nvPr/>
          </p:nvSpPr>
          <p:spPr>
            <a:xfrm>
              <a:off x="-3414725" y="554050"/>
              <a:ext cx="101600" cy="97850"/>
            </a:xfrm>
            <a:custGeom>
              <a:avLst/>
              <a:gdLst/>
              <a:ahLst/>
              <a:cxnLst/>
              <a:rect l="l" t="t" r="r" b="b"/>
              <a:pathLst>
                <a:path w="4064" h="3914" extrusionOk="0">
                  <a:moveTo>
                    <a:pt x="795" y="1"/>
                  </a:moveTo>
                  <a:cubicBezTo>
                    <a:pt x="766" y="1"/>
                    <a:pt x="734" y="3"/>
                    <a:pt x="700" y="8"/>
                  </a:cubicBezTo>
                  <a:cubicBezTo>
                    <a:pt x="261" y="70"/>
                    <a:pt x="67" y="417"/>
                    <a:pt x="36" y="841"/>
                  </a:cubicBezTo>
                  <a:cubicBezTo>
                    <a:pt x="18" y="1087"/>
                    <a:pt x="33" y="1333"/>
                    <a:pt x="33" y="1444"/>
                  </a:cubicBezTo>
                  <a:cubicBezTo>
                    <a:pt x="0" y="2496"/>
                    <a:pt x="92" y="3433"/>
                    <a:pt x="1042" y="3818"/>
                  </a:cubicBezTo>
                  <a:cubicBezTo>
                    <a:pt x="1208" y="3885"/>
                    <a:pt x="1363" y="3914"/>
                    <a:pt x="1510" y="3914"/>
                  </a:cubicBezTo>
                  <a:cubicBezTo>
                    <a:pt x="2151" y="3914"/>
                    <a:pt x="2632" y="3353"/>
                    <a:pt x="3106" y="2905"/>
                  </a:cubicBezTo>
                  <a:cubicBezTo>
                    <a:pt x="3310" y="2711"/>
                    <a:pt x="3556" y="2525"/>
                    <a:pt x="3668" y="2282"/>
                  </a:cubicBezTo>
                  <a:cubicBezTo>
                    <a:pt x="3913" y="1762"/>
                    <a:pt x="4063" y="1144"/>
                    <a:pt x="3556" y="735"/>
                  </a:cubicBezTo>
                  <a:cubicBezTo>
                    <a:pt x="3401" y="610"/>
                    <a:pt x="3237" y="555"/>
                    <a:pt x="3074" y="555"/>
                  </a:cubicBezTo>
                  <a:cubicBezTo>
                    <a:pt x="2778" y="555"/>
                    <a:pt x="2486" y="736"/>
                    <a:pt x="2255" y="1009"/>
                  </a:cubicBezTo>
                  <a:cubicBezTo>
                    <a:pt x="2045" y="1257"/>
                    <a:pt x="1890" y="1355"/>
                    <a:pt x="1771" y="1355"/>
                  </a:cubicBezTo>
                  <a:cubicBezTo>
                    <a:pt x="1549" y="1355"/>
                    <a:pt x="1451" y="1016"/>
                    <a:pt x="1349" y="688"/>
                  </a:cubicBezTo>
                  <a:cubicBezTo>
                    <a:pt x="1250" y="373"/>
                    <a:pt x="1180" y="1"/>
                    <a:pt x="7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101;p48">
              <a:extLst>
                <a:ext uri="{FF2B5EF4-FFF2-40B4-BE49-F238E27FC236}">
                  <a16:creationId xmlns:a16="http://schemas.microsoft.com/office/drawing/2014/main" id="{443059C6-201D-000A-5940-D5A60E9F83AA}"/>
                </a:ext>
              </a:extLst>
            </p:cNvPr>
            <p:cNvSpPr/>
            <p:nvPr/>
          </p:nvSpPr>
          <p:spPr>
            <a:xfrm>
              <a:off x="-2957275" y="60725"/>
              <a:ext cx="120900" cy="90575"/>
            </a:xfrm>
            <a:custGeom>
              <a:avLst/>
              <a:gdLst/>
              <a:ahLst/>
              <a:cxnLst/>
              <a:rect l="l" t="t" r="r" b="b"/>
              <a:pathLst>
                <a:path w="4836" h="3623" extrusionOk="0">
                  <a:moveTo>
                    <a:pt x="3997" y="0"/>
                  </a:moveTo>
                  <a:cubicBezTo>
                    <a:pt x="3715" y="0"/>
                    <a:pt x="3452" y="179"/>
                    <a:pt x="3223" y="427"/>
                  </a:cubicBezTo>
                  <a:cubicBezTo>
                    <a:pt x="3033" y="634"/>
                    <a:pt x="2791" y="807"/>
                    <a:pt x="2648" y="1042"/>
                  </a:cubicBezTo>
                  <a:cubicBezTo>
                    <a:pt x="2440" y="1380"/>
                    <a:pt x="2265" y="1601"/>
                    <a:pt x="2081" y="1601"/>
                  </a:cubicBezTo>
                  <a:cubicBezTo>
                    <a:pt x="1922" y="1601"/>
                    <a:pt x="1755" y="1435"/>
                    <a:pt x="1552" y="1034"/>
                  </a:cubicBezTo>
                  <a:cubicBezTo>
                    <a:pt x="1413" y="759"/>
                    <a:pt x="1224" y="621"/>
                    <a:pt x="1032" y="621"/>
                  </a:cubicBezTo>
                  <a:cubicBezTo>
                    <a:pt x="823" y="621"/>
                    <a:pt x="609" y="785"/>
                    <a:pt x="452" y="1114"/>
                  </a:cubicBezTo>
                  <a:cubicBezTo>
                    <a:pt x="0" y="2063"/>
                    <a:pt x="966" y="3600"/>
                    <a:pt x="2004" y="3623"/>
                  </a:cubicBezTo>
                  <a:cubicBezTo>
                    <a:pt x="2012" y="3623"/>
                    <a:pt x="2019" y="3623"/>
                    <a:pt x="2027" y="3623"/>
                  </a:cubicBezTo>
                  <a:cubicBezTo>
                    <a:pt x="2938" y="3623"/>
                    <a:pt x="4174" y="2483"/>
                    <a:pt x="4606" y="1290"/>
                  </a:cubicBezTo>
                  <a:cubicBezTo>
                    <a:pt x="4764" y="851"/>
                    <a:pt x="4836" y="424"/>
                    <a:pt x="4433" y="147"/>
                  </a:cubicBezTo>
                  <a:cubicBezTo>
                    <a:pt x="4284" y="45"/>
                    <a:pt x="4138" y="0"/>
                    <a:pt x="39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102;p48">
              <a:extLst>
                <a:ext uri="{FF2B5EF4-FFF2-40B4-BE49-F238E27FC236}">
                  <a16:creationId xmlns:a16="http://schemas.microsoft.com/office/drawing/2014/main" id="{51E23FAC-8DDE-FA3C-C4BA-D235B8034DE5}"/>
                </a:ext>
              </a:extLst>
            </p:cNvPr>
            <p:cNvSpPr/>
            <p:nvPr/>
          </p:nvSpPr>
          <p:spPr>
            <a:xfrm>
              <a:off x="-3396475" y="305000"/>
              <a:ext cx="109300" cy="84175"/>
            </a:xfrm>
            <a:custGeom>
              <a:avLst/>
              <a:gdLst/>
              <a:ahLst/>
              <a:cxnLst/>
              <a:rect l="l" t="t" r="r" b="b"/>
              <a:pathLst>
                <a:path w="4372" h="3367" extrusionOk="0">
                  <a:moveTo>
                    <a:pt x="1142" y="0"/>
                  </a:moveTo>
                  <a:cubicBezTo>
                    <a:pt x="573" y="0"/>
                    <a:pt x="379" y="283"/>
                    <a:pt x="265" y="620"/>
                  </a:cubicBezTo>
                  <a:cubicBezTo>
                    <a:pt x="1" y="1403"/>
                    <a:pt x="105" y="2171"/>
                    <a:pt x="588" y="2820"/>
                  </a:cubicBezTo>
                  <a:cubicBezTo>
                    <a:pt x="824" y="3139"/>
                    <a:pt x="1160" y="3366"/>
                    <a:pt x="1547" y="3366"/>
                  </a:cubicBezTo>
                  <a:cubicBezTo>
                    <a:pt x="1688" y="3366"/>
                    <a:pt x="1835" y="3336"/>
                    <a:pt x="1986" y="3270"/>
                  </a:cubicBezTo>
                  <a:cubicBezTo>
                    <a:pt x="2769" y="2927"/>
                    <a:pt x="3444" y="2409"/>
                    <a:pt x="3961" y="1729"/>
                  </a:cubicBezTo>
                  <a:cubicBezTo>
                    <a:pt x="4371" y="1188"/>
                    <a:pt x="4124" y="296"/>
                    <a:pt x="3543" y="275"/>
                  </a:cubicBezTo>
                  <a:cubicBezTo>
                    <a:pt x="3530" y="274"/>
                    <a:pt x="3516" y="274"/>
                    <a:pt x="3503" y="274"/>
                  </a:cubicBezTo>
                  <a:cubicBezTo>
                    <a:pt x="2993" y="274"/>
                    <a:pt x="2456" y="593"/>
                    <a:pt x="1989" y="593"/>
                  </a:cubicBezTo>
                  <a:cubicBezTo>
                    <a:pt x="1682" y="593"/>
                    <a:pt x="1405" y="456"/>
                    <a:pt x="1186" y="1"/>
                  </a:cubicBezTo>
                  <a:cubicBezTo>
                    <a:pt x="1171" y="1"/>
                    <a:pt x="1157" y="0"/>
                    <a:pt x="11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03;p48">
              <a:extLst>
                <a:ext uri="{FF2B5EF4-FFF2-40B4-BE49-F238E27FC236}">
                  <a16:creationId xmlns:a16="http://schemas.microsoft.com/office/drawing/2014/main" id="{7050DE55-543E-A29D-7401-C84F5D778855}"/>
                </a:ext>
              </a:extLst>
            </p:cNvPr>
            <p:cNvSpPr/>
            <p:nvPr/>
          </p:nvSpPr>
          <p:spPr>
            <a:xfrm>
              <a:off x="-3514750" y="748850"/>
              <a:ext cx="98900" cy="85425"/>
            </a:xfrm>
            <a:custGeom>
              <a:avLst/>
              <a:gdLst/>
              <a:ahLst/>
              <a:cxnLst/>
              <a:rect l="l" t="t" r="r" b="b"/>
              <a:pathLst>
                <a:path w="3956" h="3417" extrusionOk="0">
                  <a:moveTo>
                    <a:pt x="1067" y="0"/>
                  </a:moveTo>
                  <a:cubicBezTo>
                    <a:pt x="1006" y="0"/>
                    <a:pt x="938" y="8"/>
                    <a:pt x="862" y="25"/>
                  </a:cubicBezTo>
                  <a:cubicBezTo>
                    <a:pt x="112" y="191"/>
                    <a:pt x="1" y="902"/>
                    <a:pt x="28" y="1538"/>
                  </a:cubicBezTo>
                  <a:cubicBezTo>
                    <a:pt x="64" y="2374"/>
                    <a:pt x="301" y="3170"/>
                    <a:pt x="1276" y="3377"/>
                  </a:cubicBezTo>
                  <a:cubicBezTo>
                    <a:pt x="1402" y="3403"/>
                    <a:pt x="1531" y="3416"/>
                    <a:pt x="1661" y="3416"/>
                  </a:cubicBezTo>
                  <a:cubicBezTo>
                    <a:pt x="2519" y="3416"/>
                    <a:pt x="3409" y="2859"/>
                    <a:pt x="3695" y="2103"/>
                  </a:cubicBezTo>
                  <a:cubicBezTo>
                    <a:pt x="3887" y="1593"/>
                    <a:pt x="3956" y="1070"/>
                    <a:pt x="3490" y="644"/>
                  </a:cubicBezTo>
                  <a:cubicBezTo>
                    <a:pt x="3341" y="508"/>
                    <a:pt x="3208" y="457"/>
                    <a:pt x="3085" y="457"/>
                  </a:cubicBezTo>
                  <a:cubicBezTo>
                    <a:pt x="2792" y="457"/>
                    <a:pt x="2552" y="745"/>
                    <a:pt x="2286" y="877"/>
                  </a:cubicBezTo>
                  <a:cubicBezTo>
                    <a:pt x="2135" y="952"/>
                    <a:pt x="1998" y="1058"/>
                    <a:pt x="1830" y="1166"/>
                  </a:cubicBezTo>
                  <a:cubicBezTo>
                    <a:pt x="1578" y="743"/>
                    <a:pt x="1664" y="0"/>
                    <a:pt x="10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104;p48">
              <a:extLst>
                <a:ext uri="{FF2B5EF4-FFF2-40B4-BE49-F238E27FC236}">
                  <a16:creationId xmlns:a16="http://schemas.microsoft.com/office/drawing/2014/main" id="{5DBDA6B8-144F-BCBE-248E-ED51755CA0BE}"/>
                </a:ext>
              </a:extLst>
            </p:cNvPr>
            <p:cNvSpPr/>
            <p:nvPr/>
          </p:nvSpPr>
          <p:spPr>
            <a:xfrm>
              <a:off x="-3498400" y="399500"/>
              <a:ext cx="95675" cy="89125"/>
            </a:xfrm>
            <a:custGeom>
              <a:avLst/>
              <a:gdLst/>
              <a:ahLst/>
              <a:cxnLst/>
              <a:rect l="l" t="t" r="r" b="b"/>
              <a:pathLst>
                <a:path w="3827" h="3565" extrusionOk="0">
                  <a:moveTo>
                    <a:pt x="796" y="1"/>
                  </a:moveTo>
                  <a:cubicBezTo>
                    <a:pt x="717" y="1"/>
                    <a:pt x="635" y="11"/>
                    <a:pt x="550" y="31"/>
                  </a:cubicBezTo>
                  <a:cubicBezTo>
                    <a:pt x="90" y="138"/>
                    <a:pt x="33" y="540"/>
                    <a:pt x="0" y="911"/>
                  </a:cubicBezTo>
                  <a:lnTo>
                    <a:pt x="2" y="911"/>
                  </a:lnTo>
                  <a:cubicBezTo>
                    <a:pt x="69" y="1206"/>
                    <a:pt x="159" y="1474"/>
                    <a:pt x="190" y="1748"/>
                  </a:cubicBezTo>
                  <a:cubicBezTo>
                    <a:pt x="302" y="2734"/>
                    <a:pt x="827" y="3399"/>
                    <a:pt x="1794" y="3554"/>
                  </a:cubicBezTo>
                  <a:cubicBezTo>
                    <a:pt x="1839" y="3561"/>
                    <a:pt x="1884" y="3565"/>
                    <a:pt x="1930" y="3565"/>
                  </a:cubicBezTo>
                  <a:cubicBezTo>
                    <a:pt x="2643" y="3565"/>
                    <a:pt x="3462" y="2711"/>
                    <a:pt x="3704" y="1857"/>
                  </a:cubicBezTo>
                  <a:cubicBezTo>
                    <a:pt x="3827" y="1421"/>
                    <a:pt x="3647" y="1100"/>
                    <a:pt x="3373" y="822"/>
                  </a:cubicBezTo>
                  <a:cubicBezTo>
                    <a:pt x="3261" y="707"/>
                    <a:pt x="3137" y="662"/>
                    <a:pt x="3015" y="662"/>
                  </a:cubicBezTo>
                  <a:cubicBezTo>
                    <a:pt x="2831" y="662"/>
                    <a:pt x="2652" y="764"/>
                    <a:pt x="2519" y="885"/>
                  </a:cubicBezTo>
                  <a:cubicBezTo>
                    <a:pt x="2296" y="1088"/>
                    <a:pt x="2124" y="1174"/>
                    <a:pt x="1988" y="1174"/>
                  </a:cubicBezTo>
                  <a:cubicBezTo>
                    <a:pt x="1738" y="1174"/>
                    <a:pt x="1604" y="887"/>
                    <a:pt x="1478" y="507"/>
                  </a:cubicBezTo>
                  <a:cubicBezTo>
                    <a:pt x="1362" y="159"/>
                    <a:pt x="1107" y="1"/>
                    <a:pt x="7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105;p48">
              <a:extLst>
                <a:ext uri="{FF2B5EF4-FFF2-40B4-BE49-F238E27FC236}">
                  <a16:creationId xmlns:a16="http://schemas.microsoft.com/office/drawing/2014/main" id="{61C4D45F-A3EB-0415-6DC8-552BADECD27A}"/>
                </a:ext>
              </a:extLst>
            </p:cNvPr>
            <p:cNvSpPr/>
            <p:nvPr/>
          </p:nvSpPr>
          <p:spPr>
            <a:xfrm>
              <a:off x="-3620425" y="412425"/>
              <a:ext cx="97025" cy="81775"/>
            </a:xfrm>
            <a:custGeom>
              <a:avLst/>
              <a:gdLst/>
              <a:ahLst/>
              <a:cxnLst/>
              <a:rect l="l" t="t" r="r" b="b"/>
              <a:pathLst>
                <a:path w="3881" h="3271" extrusionOk="0">
                  <a:moveTo>
                    <a:pt x="2933" y="0"/>
                  </a:moveTo>
                  <a:cubicBezTo>
                    <a:pt x="2567" y="0"/>
                    <a:pt x="2450" y="460"/>
                    <a:pt x="2221" y="720"/>
                  </a:cubicBezTo>
                  <a:cubicBezTo>
                    <a:pt x="1978" y="996"/>
                    <a:pt x="1923" y="1526"/>
                    <a:pt x="1484" y="1526"/>
                  </a:cubicBezTo>
                  <a:cubicBezTo>
                    <a:pt x="1481" y="1526"/>
                    <a:pt x="1479" y="1526"/>
                    <a:pt x="1476" y="1526"/>
                  </a:cubicBezTo>
                  <a:cubicBezTo>
                    <a:pt x="959" y="1517"/>
                    <a:pt x="1083" y="945"/>
                    <a:pt x="907" y="634"/>
                  </a:cubicBezTo>
                  <a:cubicBezTo>
                    <a:pt x="801" y="447"/>
                    <a:pt x="799" y="173"/>
                    <a:pt x="530" y="173"/>
                  </a:cubicBezTo>
                  <a:cubicBezTo>
                    <a:pt x="506" y="173"/>
                    <a:pt x="478" y="176"/>
                    <a:pt x="449" y="181"/>
                  </a:cubicBezTo>
                  <a:cubicBezTo>
                    <a:pt x="168" y="230"/>
                    <a:pt x="41" y="443"/>
                    <a:pt x="20" y="706"/>
                  </a:cubicBezTo>
                  <a:cubicBezTo>
                    <a:pt x="0" y="948"/>
                    <a:pt x="15" y="1195"/>
                    <a:pt x="15" y="1439"/>
                  </a:cubicBezTo>
                  <a:cubicBezTo>
                    <a:pt x="4" y="2526"/>
                    <a:pt x="612" y="3271"/>
                    <a:pt x="1442" y="3271"/>
                  </a:cubicBezTo>
                  <a:cubicBezTo>
                    <a:pt x="1570" y="3271"/>
                    <a:pt x="1703" y="3253"/>
                    <a:pt x="1839" y="3216"/>
                  </a:cubicBezTo>
                  <a:cubicBezTo>
                    <a:pt x="2739" y="2977"/>
                    <a:pt x="3344" y="2401"/>
                    <a:pt x="3664" y="1508"/>
                  </a:cubicBezTo>
                  <a:cubicBezTo>
                    <a:pt x="3881" y="896"/>
                    <a:pt x="3832" y="371"/>
                    <a:pt x="3224" y="78"/>
                  </a:cubicBezTo>
                  <a:cubicBezTo>
                    <a:pt x="3111" y="24"/>
                    <a:pt x="3016" y="0"/>
                    <a:pt x="29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106;p48">
              <a:extLst>
                <a:ext uri="{FF2B5EF4-FFF2-40B4-BE49-F238E27FC236}">
                  <a16:creationId xmlns:a16="http://schemas.microsoft.com/office/drawing/2014/main" id="{569B820B-F790-CB8C-CAD9-FD4CABE6B7FC}"/>
                </a:ext>
              </a:extLst>
            </p:cNvPr>
            <p:cNvSpPr/>
            <p:nvPr/>
          </p:nvSpPr>
          <p:spPr>
            <a:xfrm>
              <a:off x="-3079175" y="182325"/>
              <a:ext cx="109725" cy="80150"/>
            </a:xfrm>
            <a:custGeom>
              <a:avLst/>
              <a:gdLst/>
              <a:ahLst/>
              <a:cxnLst/>
              <a:rect l="l" t="t" r="r" b="b"/>
              <a:pathLst>
                <a:path w="4389" h="3206" extrusionOk="0">
                  <a:moveTo>
                    <a:pt x="1037" y="1"/>
                  </a:moveTo>
                  <a:cubicBezTo>
                    <a:pt x="906" y="1"/>
                    <a:pt x="759" y="78"/>
                    <a:pt x="608" y="265"/>
                  </a:cubicBezTo>
                  <a:cubicBezTo>
                    <a:pt x="232" y="738"/>
                    <a:pt x="0" y="1361"/>
                    <a:pt x="295" y="2040"/>
                  </a:cubicBezTo>
                  <a:cubicBezTo>
                    <a:pt x="584" y="2702"/>
                    <a:pt x="965" y="3195"/>
                    <a:pt x="2084" y="3206"/>
                  </a:cubicBezTo>
                  <a:lnTo>
                    <a:pt x="2084" y="3204"/>
                  </a:lnTo>
                  <a:cubicBezTo>
                    <a:pt x="2411" y="3196"/>
                    <a:pt x="2985" y="2958"/>
                    <a:pt x="3504" y="2572"/>
                  </a:cubicBezTo>
                  <a:cubicBezTo>
                    <a:pt x="4029" y="2181"/>
                    <a:pt x="4389" y="1690"/>
                    <a:pt x="3983" y="1054"/>
                  </a:cubicBezTo>
                  <a:cubicBezTo>
                    <a:pt x="3793" y="756"/>
                    <a:pt x="3566" y="643"/>
                    <a:pt x="3330" y="643"/>
                  </a:cubicBezTo>
                  <a:cubicBezTo>
                    <a:pt x="3058" y="643"/>
                    <a:pt x="2772" y="793"/>
                    <a:pt x="2514" y="982"/>
                  </a:cubicBezTo>
                  <a:cubicBezTo>
                    <a:pt x="2281" y="1153"/>
                    <a:pt x="2097" y="1254"/>
                    <a:pt x="1951" y="1254"/>
                  </a:cubicBezTo>
                  <a:cubicBezTo>
                    <a:pt x="1755" y="1254"/>
                    <a:pt x="1630" y="1070"/>
                    <a:pt x="1552" y="625"/>
                  </a:cubicBezTo>
                  <a:cubicBezTo>
                    <a:pt x="1494" y="292"/>
                    <a:pt x="1294" y="1"/>
                    <a:pt x="10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107;p48">
              <a:extLst>
                <a:ext uri="{FF2B5EF4-FFF2-40B4-BE49-F238E27FC236}">
                  <a16:creationId xmlns:a16="http://schemas.microsoft.com/office/drawing/2014/main" id="{9CA7A728-FEC0-E0BA-236B-0547270B122B}"/>
                </a:ext>
              </a:extLst>
            </p:cNvPr>
            <p:cNvSpPr/>
            <p:nvPr/>
          </p:nvSpPr>
          <p:spPr>
            <a:xfrm>
              <a:off x="-2979275" y="310450"/>
              <a:ext cx="109725" cy="80125"/>
            </a:xfrm>
            <a:custGeom>
              <a:avLst/>
              <a:gdLst/>
              <a:ahLst/>
              <a:cxnLst/>
              <a:rect l="l" t="t" r="r" b="b"/>
              <a:pathLst>
                <a:path w="4389" h="3205" extrusionOk="0">
                  <a:moveTo>
                    <a:pt x="1038" y="0"/>
                  </a:moveTo>
                  <a:cubicBezTo>
                    <a:pt x="906" y="0"/>
                    <a:pt x="759" y="77"/>
                    <a:pt x="608" y="266"/>
                  </a:cubicBezTo>
                  <a:cubicBezTo>
                    <a:pt x="232" y="737"/>
                    <a:pt x="0" y="1359"/>
                    <a:pt x="295" y="2039"/>
                  </a:cubicBezTo>
                  <a:cubicBezTo>
                    <a:pt x="584" y="2701"/>
                    <a:pt x="965" y="3193"/>
                    <a:pt x="2084" y="3205"/>
                  </a:cubicBezTo>
                  <a:cubicBezTo>
                    <a:pt x="2411" y="3195"/>
                    <a:pt x="2983" y="2957"/>
                    <a:pt x="3504" y="2571"/>
                  </a:cubicBezTo>
                  <a:cubicBezTo>
                    <a:pt x="4028" y="2179"/>
                    <a:pt x="4389" y="1690"/>
                    <a:pt x="3983" y="1055"/>
                  </a:cubicBezTo>
                  <a:cubicBezTo>
                    <a:pt x="3792" y="756"/>
                    <a:pt x="3566" y="643"/>
                    <a:pt x="3329" y="643"/>
                  </a:cubicBezTo>
                  <a:cubicBezTo>
                    <a:pt x="3057" y="643"/>
                    <a:pt x="2772" y="792"/>
                    <a:pt x="2514" y="981"/>
                  </a:cubicBezTo>
                  <a:cubicBezTo>
                    <a:pt x="2281" y="1153"/>
                    <a:pt x="2097" y="1254"/>
                    <a:pt x="1951" y="1254"/>
                  </a:cubicBezTo>
                  <a:cubicBezTo>
                    <a:pt x="1755" y="1254"/>
                    <a:pt x="1630" y="1069"/>
                    <a:pt x="1552" y="624"/>
                  </a:cubicBezTo>
                  <a:cubicBezTo>
                    <a:pt x="1494" y="292"/>
                    <a:pt x="1294" y="0"/>
                    <a:pt x="10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108;p48">
              <a:extLst>
                <a:ext uri="{FF2B5EF4-FFF2-40B4-BE49-F238E27FC236}">
                  <a16:creationId xmlns:a16="http://schemas.microsoft.com/office/drawing/2014/main" id="{656C914E-F035-CC4D-5528-2D081323F2B0}"/>
                </a:ext>
              </a:extLst>
            </p:cNvPr>
            <p:cNvSpPr/>
            <p:nvPr/>
          </p:nvSpPr>
          <p:spPr>
            <a:xfrm>
              <a:off x="-3277425" y="7025"/>
              <a:ext cx="102700" cy="76375"/>
            </a:xfrm>
            <a:custGeom>
              <a:avLst/>
              <a:gdLst/>
              <a:ahLst/>
              <a:cxnLst/>
              <a:rect l="l" t="t" r="r" b="b"/>
              <a:pathLst>
                <a:path w="4108" h="3055" extrusionOk="0">
                  <a:moveTo>
                    <a:pt x="2931" y="1"/>
                  </a:moveTo>
                  <a:cubicBezTo>
                    <a:pt x="2603" y="1"/>
                    <a:pt x="2282" y="203"/>
                    <a:pt x="2026" y="551"/>
                  </a:cubicBezTo>
                  <a:cubicBezTo>
                    <a:pt x="1897" y="725"/>
                    <a:pt x="1773" y="888"/>
                    <a:pt x="1620" y="888"/>
                  </a:cubicBezTo>
                  <a:cubicBezTo>
                    <a:pt x="1527" y="888"/>
                    <a:pt x="1424" y="828"/>
                    <a:pt x="1302" y="673"/>
                  </a:cubicBezTo>
                  <a:cubicBezTo>
                    <a:pt x="1133" y="458"/>
                    <a:pt x="998" y="137"/>
                    <a:pt x="713" y="137"/>
                  </a:cubicBezTo>
                  <a:cubicBezTo>
                    <a:pt x="649" y="137"/>
                    <a:pt x="577" y="153"/>
                    <a:pt x="496" y="190"/>
                  </a:cubicBezTo>
                  <a:cubicBezTo>
                    <a:pt x="46" y="394"/>
                    <a:pt x="1" y="834"/>
                    <a:pt x="32" y="1211"/>
                  </a:cubicBezTo>
                  <a:cubicBezTo>
                    <a:pt x="11" y="2018"/>
                    <a:pt x="345" y="2608"/>
                    <a:pt x="979" y="2916"/>
                  </a:cubicBezTo>
                  <a:cubicBezTo>
                    <a:pt x="1174" y="3011"/>
                    <a:pt x="1369" y="3054"/>
                    <a:pt x="1561" y="3054"/>
                  </a:cubicBezTo>
                  <a:cubicBezTo>
                    <a:pt x="1978" y="3054"/>
                    <a:pt x="2378" y="2851"/>
                    <a:pt x="2727" y="2540"/>
                  </a:cubicBezTo>
                  <a:cubicBezTo>
                    <a:pt x="2961" y="2331"/>
                    <a:pt x="3194" y="2111"/>
                    <a:pt x="3393" y="1866"/>
                  </a:cubicBezTo>
                  <a:cubicBezTo>
                    <a:pt x="3793" y="1374"/>
                    <a:pt x="4107" y="769"/>
                    <a:pt x="3558" y="269"/>
                  </a:cubicBezTo>
                  <a:cubicBezTo>
                    <a:pt x="3357" y="85"/>
                    <a:pt x="3142" y="1"/>
                    <a:pt x="29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109;p48">
              <a:extLst>
                <a:ext uri="{FF2B5EF4-FFF2-40B4-BE49-F238E27FC236}">
                  <a16:creationId xmlns:a16="http://schemas.microsoft.com/office/drawing/2014/main" id="{ADC9F467-B29A-FFC9-99B0-81E38E2A95F8}"/>
                </a:ext>
              </a:extLst>
            </p:cNvPr>
            <p:cNvSpPr/>
            <p:nvPr/>
          </p:nvSpPr>
          <p:spPr>
            <a:xfrm>
              <a:off x="-3115050" y="373175"/>
              <a:ext cx="96225" cy="77300"/>
            </a:xfrm>
            <a:custGeom>
              <a:avLst/>
              <a:gdLst/>
              <a:ahLst/>
              <a:cxnLst/>
              <a:rect l="l" t="t" r="r" b="b"/>
              <a:pathLst>
                <a:path w="3849" h="3092" extrusionOk="0">
                  <a:moveTo>
                    <a:pt x="3018" y="0"/>
                  </a:moveTo>
                  <a:cubicBezTo>
                    <a:pt x="2751" y="0"/>
                    <a:pt x="2494" y="169"/>
                    <a:pt x="2260" y="329"/>
                  </a:cubicBezTo>
                  <a:cubicBezTo>
                    <a:pt x="2008" y="502"/>
                    <a:pt x="1794" y="733"/>
                    <a:pt x="1474" y="1017"/>
                  </a:cubicBezTo>
                  <a:cubicBezTo>
                    <a:pt x="1302" y="573"/>
                    <a:pt x="1372" y="53"/>
                    <a:pt x="856" y="53"/>
                  </a:cubicBezTo>
                  <a:cubicBezTo>
                    <a:pt x="850" y="53"/>
                    <a:pt x="844" y="53"/>
                    <a:pt x="839" y="54"/>
                  </a:cubicBezTo>
                  <a:cubicBezTo>
                    <a:pt x="306" y="63"/>
                    <a:pt x="190" y="552"/>
                    <a:pt x="126" y="953"/>
                  </a:cubicBezTo>
                  <a:cubicBezTo>
                    <a:pt x="1" y="1741"/>
                    <a:pt x="37" y="2514"/>
                    <a:pt x="883" y="2941"/>
                  </a:cubicBezTo>
                  <a:cubicBezTo>
                    <a:pt x="1093" y="3047"/>
                    <a:pt x="1291" y="3092"/>
                    <a:pt x="1479" y="3092"/>
                  </a:cubicBezTo>
                  <a:cubicBezTo>
                    <a:pt x="1968" y="3092"/>
                    <a:pt x="2390" y="2789"/>
                    <a:pt x="2774" y="2466"/>
                  </a:cubicBezTo>
                  <a:cubicBezTo>
                    <a:pt x="3110" y="2183"/>
                    <a:pt x="3393" y="1790"/>
                    <a:pt x="3582" y="1389"/>
                  </a:cubicBezTo>
                  <a:cubicBezTo>
                    <a:pt x="3775" y="981"/>
                    <a:pt x="3848" y="473"/>
                    <a:pt x="3414" y="142"/>
                  </a:cubicBezTo>
                  <a:cubicBezTo>
                    <a:pt x="3281" y="41"/>
                    <a:pt x="3148" y="0"/>
                    <a:pt x="30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110;p48">
              <a:extLst>
                <a:ext uri="{FF2B5EF4-FFF2-40B4-BE49-F238E27FC236}">
                  <a16:creationId xmlns:a16="http://schemas.microsoft.com/office/drawing/2014/main" id="{CB2F5210-B61D-9C0E-93EB-4EAB50D5F98E}"/>
                </a:ext>
              </a:extLst>
            </p:cNvPr>
            <p:cNvSpPr/>
            <p:nvPr/>
          </p:nvSpPr>
          <p:spPr>
            <a:xfrm>
              <a:off x="-3546850" y="-7050"/>
              <a:ext cx="104675" cy="78575"/>
            </a:xfrm>
            <a:custGeom>
              <a:avLst/>
              <a:gdLst/>
              <a:ahLst/>
              <a:cxnLst/>
              <a:rect l="l" t="t" r="r" b="b"/>
              <a:pathLst>
                <a:path w="4187" h="3143" extrusionOk="0">
                  <a:moveTo>
                    <a:pt x="3156" y="1"/>
                  </a:moveTo>
                  <a:cubicBezTo>
                    <a:pt x="2759" y="1"/>
                    <a:pt x="2468" y="545"/>
                    <a:pt x="2165" y="874"/>
                  </a:cubicBezTo>
                  <a:cubicBezTo>
                    <a:pt x="1953" y="1104"/>
                    <a:pt x="1754" y="1256"/>
                    <a:pt x="1598" y="1256"/>
                  </a:cubicBezTo>
                  <a:cubicBezTo>
                    <a:pt x="1425" y="1256"/>
                    <a:pt x="1303" y="1072"/>
                    <a:pt x="1272" y="607"/>
                  </a:cubicBezTo>
                  <a:cubicBezTo>
                    <a:pt x="1251" y="295"/>
                    <a:pt x="1117" y="47"/>
                    <a:pt x="779" y="26"/>
                  </a:cubicBezTo>
                  <a:cubicBezTo>
                    <a:pt x="766" y="25"/>
                    <a:pt x="754" y="25"/>
                    <a:pt x="741" y="25"/>
                  </a:cubicBezTo>
                  <a:cubicBezTo>
                    <a:pt x="432" y="25"/>
                    <a:pt x="283" y="273"/>
                    <a:pt x="188" y="535"/>
                  </a:cubicBezTo>
                  <a:cubicBezTo>
                    <a:pt x="104" y="761"/>
                    <a:pt x="52" y="1000"/>
                    <a:pt x="0" y="1190"/>
                  </a:cubicBezTo>
                  <a:cubicBezTo>
                    <a:pt x="101" y="1925"/>
                    <a:pt x="282" y="2551"/>
                    <a:pt x="898" y="2954"/>
                  </a:cubicBezTo>
                  <a:cubicBezTo>
                    <a:pt x="1106" y="3090"/>
                    <a:pt x="1301" y="3143"/>
                    <a:pt x="1489" y="3143"/>
                  </a:cubicBezTo>
                  <a:cubicBezTo>
                    <a:pt x="1904" y="3143"/>
                    <a:pt x="2279" y="2881"/>
                    <a:pt x="2651" y="2667"/>
                  </a:cubicBezTo>
                  <a:cubicBezTo>
                    <a:pt x="2889" y="2532"/>
                    <a:pt x="3088" y="2313"/>
                    <a:pt x="3275" y="2106"/>
                  </a:cubicBezTo>
                  <a:cubicBezTo>
                    <a:pt x="3777" y="1551"/>
                    <a:pt x="4187" y="789"/>
                    <a:pt x="3619" y="235"/>
                  </a:cubicBezTo>
                  <a:cubicBezTo>
                    <a:pt x="3449" y="68"/>
                    <a:pt x="3296" y="1"/>
                    <a:pt x="31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111;p48">
              <a:extLst>
                <a:ext uri="{FF2B5EF4-FFF2-40B4-BE49-F238E27FC236}">
                  <a16:creationId xmlns:a16="http://schemas.microsoft.com/office/drawing/2014/main" id="{567BD9BB-8037-D466-08A6-3AAB2F83C30A}"/>
                </a:ext>
              </a:extLst>
            </p:cNvPr>
            <p:cNvSpPr/>
            <p:nvPr/>
          </p:nvSpPr>
          <p:spPr>
            <a:xfrm>
              <a:off x="-3513900" y="262875"/>
              <a:ext cx="94800" cy="80275"/>
            </a:xfrm>
            <a:custGeom>
              <a:avLst/>
              <a:gdLst/>
              <a:ahLst/>
              <a:cxnLst/>
              <a:rect l="l" t="t" r="r" b="b"/>
              <a:pathLst>
                <a:path w="3792" h="3211" extrusionOk="0">
                  <a:moveTo>
                    <a:pt x="3242" y="1"/>
                  </a:moveTo>
                  <a:cubicBezTo>
                    <a:pt x="3052" y="1"/>
                    <a:pt x="2896" y="127"/>
                    <a:pt x="2764" y="271"/>
                  </a:cubicBezTo>
                  <a:cubicBezTo>
                    <a:pt x="2375" y="700"/>
                    <a:pt x="1996" y="1141"/>
                    <a:pt x="1615" y="1577"/>
                  </a:cubicBezTo>
                  <a:cubicBezTo>
                    <a:pt x="1219" y="1252"/>
                    <a:pt x="1294" y="845"/>
                    <a:pt x="1209" y="481"/>
                  </a:cubicBezTo>
                  <a:cubicBezTo>
                    <a:pt x="1144" y="204"/>
                    <a:pt x="1018" y="55"/>
                    <a:pt x="846" y="55"/>
                  </a:cubicBezTo>
                  <a:cubicBezTo>
                    <a:pt x="733" y="55"/>
                    <a:pt x="601" y="120"/>
                    <a:pt x="454" y="255"/>
                  </a:cubicBezTo>
                  <a:cubicBezTo>
                    <a:pt x="1" y="670"/>
                    <a:pt x="79" y="1963"/>
                    <a:pt x="591" y="2599"/>
                  </a:cubicBezTo>
                  <a:cubicBezTo>
                    <a:pt x="922" y="3011"/>
                    <a:pt x="1314" y="3211"/>
                    <a:pt x="1725" y="3211"/>
                  </a:cubicBezTo>
                  <a:cubicBezTo>
                    <a:pt x="1995" y="3211"/>
                    <a:pt x="2274" y="3124"/>
                    <a:pt x="2549" y="2954"/>
                  </a:cubicBezTo>
                  <a:cubicBezTo>
                    <a:pt x="3338" y="2467"/>
                    <a:pt x="3663" y="1634"/>
                    <a:pt x="3760" y="729"/>
                  </a:cubicBezTo>
                  <a:cubicBezTo>
                    <a:pt x="3791" y="440"/>
                    <a:pt x="3723" y="155"/>
                    <a:pt x="3413" y="35"/>
                  </a:cubicBezTo>
                  <a:cubicBezTo>
                    <a:pt x="3353" y="11"/>
                    <a:pt x="3296" y="1"/>
                    <a:pt x="32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112;p48">
              <a:extLst>
                <a:ext uri="{FF2B5EF4-FFF2-40B4-BE49-F238E27FC236}">
                  <a16:creationId xmlns:a16="http://schemas.microsoft.com/office/drawing/2014/main" id="{1F0AF7C5-2C37-AF87-9B32-A573D97D7996}"/>
                </a:ext>
              </a:extLst>
            </p:cNvPr>
            <p:cNvSpPr/>
            <p:nvPr/>
          </p:nvSpPr>
          <p:spPr>
            <a:xfrm>
              <a:off x="-3341050" y="686625"/>
              <a:ext cx="87700" cy="71925"/>
            </a:xfrm>
            <a:custGeom>
              <a:avLst/>
              <a:gdLst/>
              <a:ahLst/>
              <a:cxnLst/>
              <a:rect l="l" t="t" r="r" b="b"/>
              <a:pathLst>
                <a:path w="3508" h="2877" extrusionOk="0">
                  <a:moveTo>
                    <a:pt x="840" y="0"/>
                  </a:moveTo>
                  <a:cubicBezTo>
                    <a:pt x="300" y="0"/>
                    <a:pt x="47" y="414"/>
                    <a:pt x="29" y="1278"/>
                  </a:cubicBezTo>
                  <a:cubicBezTo>
                    <a:pt x="1" y="2066"/>
                    <a:pt x="272" y="2734"/>
                    <a:pt x="1098" y="2855"/>
                  </a:cubicBezTo>
                  <a:cubicBezTo>
                    <a:pt x="1198" y="2869"/>
                    <a:pt x="1296" y="2877"/>
                    <a:pt x="1391" y="2877"/>
                  </a:cubicBezTo>
                  <a:cubicBezTo>
                    <a:pt x="2127" y="2877"/>
                    <a:pt x="2705" y="2444"/>
                    <a:pt x="3051" y="1728"/>
                  </a:cubicBezTo>
                  <a:cubicBezTo>
                    <a:pt x="3508" y="791"/>
                    <a:pt x="3202" y="280"/>
                    <a:pt x="2220" y="280"/>
                  </a:cubicBezTo>
                  <a:cubicBezTo>
                    <a:pt x="2186" y="280"/>
                    <a:pt x="2150" y="281"/>
                    <a:pt x="2114" y="282"/>
                  </a:cubicBezTo>
                  <a:cubicBezTo>
                    <a:pt x="2083" y="283"/>
                    <a:pt x="2051" y="284"/>
                    <a:pt x="2019" y="284"/>
                  </a:cubicBezTo>
                  <a:cubicBezTo>
                    <a:pt x="1915" y="284"/>
                    <a:pt x="1807" y="275"/>
                    <a:pt x="1718" y="235"/>
                  </a:cubicBezTo>
                  <a:cubicBezTo>
                    <a:pt x="1367" y="79"/>
                    <a:pt x="1076" y="0"/>
                    <a:pt x="8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113;p48">
              <a:extLst>
                <a:ext uri="{FF2B5EF4-FFF2-40B4-BE49-F238E27FC236}">
                  <a16:creationId xmlns:a16="http://schemas.microsoft.com/office/drawing/2014/main" id="{7B7C23FD-C274-EA7B-2877-E89C0CE56E53}"/>
                </a:ext>
              </a:extLst>
            </p:cNvPr>
            <p:cNvSpPr/>
            <p:nvPr/>
          </p:nvSpPr>
          <p:spPr>
            <a:xfrm>
              <a:off x="-3571075" y="574900"/>
              <a:ext cx="90750" cy="79600"/>
            </a:xfrm>
            <a:custGeom>
              <a:avLst/>
              <a:gdLst/>
              <a:ahLst/>
              <a:cxnLst/>
              <a:rect l="l" t="t" r="r" b="b"/>
              <a:pathLst>
                <a:path w="3630" h="3184" extrusionOk="0">
                  <a:moveTo>
                    <a:pt x="984" y="0"/>
                  </a:moveTo>
                  <a:cubicBezTo>
                    <a:pt x="482" y="0"/>
                    <a:pt x="400" y="465"/>
                    <a:pt x="283" y="804"/>
                  </a:cubicBezTo>
                  <a:cubicBezTo>
                    <a:pt x="4" y="1618"/>
                    <a:pt x="1" y="2477"/>
                    <a:pt x="777" y="2981"/>
                  </a:cubicBezTo>
                  <a:cubicBezTo>
                    <a:pt x="997" y="3124"/>
                    <a:pt x="1203" y="3183"/>
                    <a:pt x="1397" y="3183"/>
                  </a:cubicBezTo>
                  <a:cubicBezTo>
                    <a:pt x="1927" y="3183"/>
                    <a:pt x="2365" y="2734"/>
                    <a:pt x="2756" y="2312"/>
                  </a:cubicBezTo>
                  <a:cubicBezTo>
                    <a:pt x="3229" y="1804"/>
                    <a:pt x="3630" y="1189"/>
                    <a:pt x="3097" y="545"/>
                  </a:cubicBezTo>
                  <a:cubicBezTo>
                    <a:pt x="2920" y="332"/>
                    <a:pt x="2761" y="252"/>
                    <a:pt x="2610" y="252"/>
                  </a:cubicBezTo>
                  <a:cubicBezTo>
                    <a:pt x="2241" y="252"/>
                    <a:pt x="1921" y="728"/>
                    <a:pt x="1515" y="899"/>
                  </a:cubicBezTo>
                  <a:cubicBezTo>
                    <a:pt x="1280" y="602"/>
                    <a:pt x="1593" y="0"/>
                    <a:pt x="9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114;p48">
              <a:extLst>
                <a:ext uri="{FF2B5EF4-FFF2-40B4-BE49-F238E27FC236}">
                  <a16:creationId xmlns:a16="http://schemas.microsoft.com/office/drawing/2014/main" id="{A4D92975-11E4-FECA-5667-416C364DCEAA}"/>
                </a:ext>
              </a:extLst>
            </p:cNvPr>
            <p:cNvSpPr/>
            <p:nvPr/>
          </p:nvSpPr>
          <p:spPr>
            <a:xfrm>
              <a:off x="-3155300" y="682775"/>
              <a:ext cx="90725" cy="79600"/>
            </a:xfrm>
            <a:custGeom>
              <a:avLst/>
              <a:gdLst/>
              <a:ahLst/>
              <a:cxnLst/>
              <a:rect l="l" t="t" r="r" b="b"/>
              <a:pathLst>
                <a:path w="3629" h="3184" extrusionOk="0">
                  <a:moveTo>
                    <a:pt x="983" y="1"/>
                  </a:moveTo>
                  <a:cubicBezTo>
                    <a:pt x="481" y="1"/>
                    <a:pt x="399" y="465"/>
                    <a:pt x="282" y="804"/>
                  </a:cubicBezTo>
                  <a:cubicBezTo>
                    <a:pt x="3" y="1618"/>
                    <a:pt x="0" y="2477"/>
                    <a:pt x="776" y="2981"/>
                  </a:cubicBezTo>
                  <a:cubicBezTo>
                    <a:pt x="997" y="3124"/>
                    <a:pt x="1203" y="3184"/>
                    <a:pt x="1396" y="3184"/>
                  </a:cubicBezTo>
                  <a:cubicBezTo>
                    <a:pt x="1927" y="3184"/>
                    <a:pt x="2365" y="2734"/>
                    <a:pt x="2755" y="2312"/>
                  </a:cubicBezTo>
                  <a:cubicBezTo>
                    <a:pt x="3228" y="1804"/>
                    <a:pt x="3629" y="1189"/>
                    <a:pt x="3096" y="545"/>
                  </a:cubicBezTo>
                  <a:cubicBezTo>
                    <a:pt x="2919" y="332"/>
                    <a:pt x="2760" y="252"/>
                    <a:pt x="2609" y="252"/>
                  </a:cubicBezTo>
                  <a:cubicBezTo>
                    <a:pt x="2240" y="252"/>
                    <a:pt x="1920" y="728"/>
                    <a:pt x="1515" y="899"/>
                  </a:cubicBezTo>
                  <a:cubicBezTo>
                    <a:pt x="1280" y="602"/>
                    <a:pt x="1593" y="1"/>
                    <a:pt x="9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115;p48">
              <a:extLst>
                <a:ext uri="{FF2B5EF4-FFF2-40B4-BE49-F238E27FC236}">
                  <a16:creationId xmlns:a16="http://schemas.microsoft.com/office/drawing/2014/main" id="{BDE87AFA-0C48-253B-73C6-51EC1C6BBA07}"/>
                </a:ext>
              </a:extLst>
            </p:cNvPr>
            <p:cNvSpPr/>
            <p:nvPr/>
          </p:nvSpPr>
          <p:spPr>
            <a:xfrm>
              <a:off x="-3414000" y="29875"/>
              <a:ext cx="93250" cy="72900"/>
            </a:xfrm>
            <a:custGeom>
              <a:avLst/>
              <a:gdLst/>
              <a:ahLst/>
              <a:cxnLst/>
              <a:rect l="l" t="t" r="r" b="b"/>
              <a:pathLst>
                <a:path w="3730" h="2916" extrusionOk="0">
                  <a:moveTo>
                    <a:pt x="689" y="1"/>
                  </a:moveTo>
                  <a:cubicBezTo>
                    <a:pt x="640" y="1"/>
                    <a:pt x="585" y="9"/>
                    <a:pt x="522" y="26"/>
                  </a:cubicBezTo>
                  <a:cubicBezTo>
                    <a:pt x="19" y="168"/>
                    <a:pt x="22" y="639"/>
                    <a:pt x="1" y="980"/>
                  </a:cubicBezTo>
                  <a:cubicBezTo>
                    <a:pt x="5" y="2056"/>
                    <a:pt x="657" y="2915"/>
                    <a:pt x="1379" y="2915"/>
                  </a:cubicBezTo>
                  <a:cubicBezTo>
                    <a:pt x="1411" y="2915"/>
                    <a:pt x="1443" y="2914"/>
                    <a:pt x="1475" y="2910"/>
                  </a:cubicBezTo>
                  <a:cubicBezTo>
                    <a:pt x="2350" y="2817"/>
                    <a:pt x="3729" y="1347"/>
                    <a:pt x="3530" y="642"/>
                  </a:cubicBezTo>
                  <a:cubicBezTo>
                    <a:pt x="3429" y="282"/>
                    <a:pt x="3228" y="13"/>
                    <a:pt x="2929" y="13"/>
                  </a:cubicBezTo>
                  <a:cubicBezTo>
                    <a:pt x="2785" y="13"/>
                    <a:pt x="2618" y="76"/>
                    <a:pt x="2428" y="222"/>
                  </a:cubicBezTo>
                  <a:cubicBezTo>
                    <a:pt x="2234" y="372"/>
                    <a:pt x="2071" y="561"/>
                    <a:pt x="1898" y="735"/>
                  </a:cubicBezTo>
                  <a:cubicBezTo>
                    <a:pt x="1760" y="875"/>
                    <a:pt x="1630" y="973"/>
                    <a:pt x="1507" y="973"/>
                  </a:cubicBezTo>
                  <a:cubicBezTo>
                    <a:pt x="1392" y="973"/>
                    <a:pt x="1284" y="886"/>
                    <a:pt x="1181" y="667"/>
                  </a:cubicBezTo>
                  <a:cubicBezTo>
                    <a:pt x="1061" y="412"/>
                    <a:pt x="1037" y="1"/>
                    <a:pt x="6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116;p48">
              <a:extLst>
                <a:ext uri="{FF2B5EF4-FFF2-40B4-BE49-F238E27FC236}">
                  <a16:creationId xmlns:a16="http://schemas.microsoft.com/office/drawing/2014/main" id="{B298887E-4D91-8B1E-BED0-8BC967E8B5BD}"/>
                </a:ext>
              </a:extLst>
            </p:cNvPr>
            <p:cNvSpPr/>
            <p:nvPr/>
          </p:nvSpPr>
          <p:spPr>
            <a:xfrm>
              <a:off x="-3358650" y="-97525"/>
              <a:ext cx="102825" cy="64050"/>
            </a:xfrm>
            <a:custGeom>
              <a:avLst/>
              <a:gdLst/>
              <a:ahLst/>
              <a:cxnLst/>
              <a:rect l="l" t="t" r="r" b="b"/>
              <a:pathLst>
                <a:path w="4113" h="2562" extrusionOk="0">
                  <a:moveTo>
                    <a:pt x="791" y="1"/>
                  </a:moveTo>
                  <a:cubicBezTo>
                    <a:pt x="701" y="1"/>
                    <a:pt x="605" y="30"/>
                    <a:pt x="500" y="98"/>
                  </a:cubicBezTo>
                  <a:cubicBezTo>
                    <a:pt x="76" y="370"/>
                    <a:pt x="1" y="853"/>
                    <a:pt x="240" y="1312"/>
                  </a:cubicBezTo>
                  <a:cubicBezTo>
                    <a:pt x="587" y="1978"/>
                    <a:pt x="1012" y="2555"/>
                    <a:pt x="1901" y="2555"/>
                  </a:cubicBezTo>
                  <a:cubicBezTo>
                    <a:pt x="1957" y="2555"/>
                    <a:pt x="2014" y="2553"/>
                    <a:pt x="2073" y="2548"/>
                  </a:cubicBezTo>
                  <a:cubicBezTo>
                    <a:pt x="2140" y="2557"/>
                    <a:pt x="2206" y="2561"/>
                    <a:pt x="2271" y="2561"/>
                  </a:cubicBezTo>
                  <a:cubicBezTo>
                    <a:pt x="2761" y="2561"/>
                    <a:pt x="3207" y="2319"/>
                    <a:pt x="3586" y="1909"/>
                  </a:cubicBezTo>
                  <a:cubicBezTo>
                    <a:pt x="4053" y="1404"/>
                    <a:pt x="4112" y="753"/>
                    <a:pt x="3747" y="276"/>
                  </a:cubicBezTo>
                  <a:cubicBezTo>
                    <a:pt x="3604" y="90"/>
                    <a:pt x="3474" y="19"/>
                    <a:pt x="3352" y="19"/>
                  </a:cubicBezTo>
                  <a:cubicBezTo>
                    <a:pt x="3063" y="19"/>
                    <a:pt x="2821" y="415"/>
                    <a:pt x="2576" y="608"/>
                  </a:cubicBezTo>
                  <a:cubicBezTo>
                    <a:pt x="2368" y="773"/>
                    <a:pt x="2164" y="872"/>
                    <a:pt x="1971" y="872"/>
                  </a:cubicBezTo>
                  <a:cubicBezTo>
                    <a:pt x="1770" y="872"/>
                    <a:pt x="1583" y="764"/>
                    <a:pt x="1419" y="510"/>
                  </a:cubicBezTo>
                  <a:cubicBezTo>
                    <a:pt x="1245" y="241"/>
                    <a:pt x="1047" y="1"/>
                    <a:pt x="7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117;p48">
              <a:extLst>
                <a:ext uri="{FF2B5EF4-FFF2-40B4-BE49-F238E27FC236}">
                  <a16:creationId xmlns:a16="http://schemas.microsoft.com/office/drawing/2014/main" id="{038BBA94-5F00-69D6-722E-AD6044580E2A}"/>
                </a:ext>
              </a:extLst>
            </p:cNvPr>
            <p:cNvSpPr/>
            <p:nvPr/>
          </p:nvSpPr>
          <p:spPr>
            <a:xfrm>
              <a:off x="-3555950" y="147850"/>
              <a:ext cx="89825" cy="77300"/>
            </a:xfrm>
            <a:custGeom>
              <a:avLst/>
              <a:gdLst/>
              <a:ahLst/>
              <a:cxnLst/>
              <a:rect l="l" t="t" r="r" b="b"/>
              <a:pathLst>
                <a:path w="3593" h="3092" extrusionOk="0">
                  <a:moveTo>
                    <a:pt x="902" y="1"/>
                  </a:moveTo>
                  <a:cubicBezTo>
                    <a:pt x="545" y="15"/>
                    <a:pt x="433" y="239"/>
                    <a:pt x="333" y="467"/>
                  </a:cubicBezTo>
                  <a:cubicBezTo>
                    <a:pt x="1" y="1222"/>
                    <a:pt x="168" y="1939"/>
                    <a:pt x="630" y="2550"/>
                  </a:cubicBezTo>
                  <a:cubicBezTo>
                    <a:pt x="866" y="2866"/>
                    <a:pt x="1199" y="3091"/>
                    <a:pt x="1583" y="3091"/>
                  </a:cubicBezTo>
                  <a:cubicBezTo>
                    <a:pt x="1727" y="3091"/>
                    <a:pt x="1877" y="3060"/>
                    <a:pt x="2032" y="2991"/>
                  </a:cubicBezTo>
                  <a:cubicBezTo>
                    <a:pt x="2769" y="2661"/>
                    <a:pt x="3374" y="2140"/>
                    <a:pt x="3511" y="1320"/>
                  </a:cubicBezTo>
                  <a:cubicBezTo>
                    <a:pt x="3592" y="820"/>
                    <a:pt x="3346" y="550"/>
                    <a:pt x="2993" y="550"/>
                  </a:cubicBezTo>
                  <a:cubicBezTo>
                    <a:pt x="2866" y="550"/>
                    <a:pt x="2724" y="585"/>
                    <a:pt x="2580" y="656"/>
                  </a:cubicBezTo>
                  <a:cubicBezTo>
                    <a:pt x="2275" y="807"/>
                    <a:pt x="2005" y="963"/>
                    <a:pt x="1780" y="963"/>
                  </a:cubicBezTo>
                  <a:cubicBezTo>
                    <a:pt x="1552" y="963"/>
                    <a:pt x="1371" y="802"/>
                    <a:pt x="1251" y="307"/>
                  </a:cubicBezTo>
                  <a:cubicBezTo>
                    <a:pt x="1218" y="174"/>
                    <a:pt x="1002" y="86"/>
                    <a:pt x="9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118;p48">
              <a:extLst>
                <a:ext uri="{FF2B5EF4-FFF2-40B4-BE49-F238E27FC236}">
                  <a16:creationId xmlns:a16="http://schemas.microsoft.com/office/drawing/2014/main" id="{159D93D8-B307-6EC6-5E1A-23F99B414902}"/>
                </a:ext>
              </a:extLst>
            </p:cNvPr>
            <p:cNvSpPr/>
            <p:nvPr/>
          </p:nvSpPr>
          <p:spPr>
            <a:xfrm>
              <a:off x="-3152125" y="67125"/>
              <a:ext cx="93925" cy="68175"/>
            </a:xfrm>
            <a:custGeom>
              <a:avLst/>
              <a:gdLst/>
              <a:ahLst/>
              <a:cxnLst/>
              <a:rect l="l" t="t" r="r" b="b"/>
              <a:pathLst>
                <a:path w="3757" h="2727" extrusionOk="0">
                  <a:moveTo>
                    <a:pt x="547" y="0"/>
                  </a:moveTo>
                  <a:cubicBezTo>
                    <a:pt x="506" y="0"/>
                    <a:pt x="464" y="5"/>
                    <a:pt x="419" y="15"/>
                  </a:cubicBezTo>
                  <a:cubicBezTo>
                    <a:pt x="101" y="85"/>
                    <a:pt x="114" y="347"/>
                    <a:pt x="93" y="597"/>
                  </a:cubicBezTo>
                  <a:cubicBezTo>
                    <a:pt x="0" y="1634"/>
                    <a:pt x="880" y="2703"/>
                    <a:pt x="1854" y="2726"/>
                  </a:cubicBezTo>
                  <a:cubicBezTo>
                    <a:pt x="1860" y="2726"/>
                    <a:pt x="1867" y="2726"/>
                    <a:pt x="1873" y="2726"/>
                  </a:cubicBezTo>
                  <a:cubicBezTo>
                    <a:pt x="2505" y="2726"/>
                    <a:pt x="3497" y="2032"/>
                    <a:pt x="3654" y="1445"/>
                  </a:cubicBezTo>
                  <a:cubicBezTo>
                    <a:pt x="3756" y="1052"/>
                    <a:pt x="3714" y="675"/>
                    <a:pt x="3357" y="395"/>
                  </a:cubicBezTo>
                  <a:cubicBezTo>
                    <a:pt x="3230" y="295"/>
                    <a:pt x="3108" y="255"/>
                    <a:pt x="2995" y="255"/>
                  </a:cubicBezTo>
                  <a:cubicBezTo>
                    <a:pt x="2767" y="255"/>
                    <a:pt x="2571" y="415"/>
                    <a:pt x="2421" y="568"/>
                  </a:cubicBezTo>
                  <a:cubicBezTo>
                    <a:pt x="2139" y="853"/>
                    <a:pt x="1890" y="1009"/>
                    <a:pt x="1668" y="1009"/>
                  </a:cubicBezTo>
                  <a:cubicBezTo>
                    <a:pt x="1414" y="1009"/>
                    <a:pt x="1196" y="804"/>
                    <a:pt x="1004" y="351"/>
                  </a:cubicBezTo>
                  <a:cubicBezTo>
                    <a:pt x="915" y="140"/>
                    <a:pt x="765" y="0"/>
                    <a:pt x="5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119;p48">
              <a:extLst>
                <a:ext uri="{FF2B5EF4-FFF2-40B4-BE49-F238E27FC236}">
                  <a16:creationId xmlns:a16="http://schemas.microsoft.com/office/drawing/2014/main" id="{22B31E3E-0695-87B7-BB8E-6194D67D6DFF}"/>
                </a:ext>
              </a:extLst>
            </p:cNvPr>
            <p:cNvSpPr/>
            <p:nvPr/>
          </p:nvSpPr>
          <p:spPr>
            <a:xfrm>
              <a:off x="-3041400" y="520000"/>
              <a:ext cx="93925" cy="68175"/>
            </a:xfrm>
            <a:custGeom>
              <a:avLst/>
              <a:gdLst/>
              <a:ahLst/>
              <a:cxnLst/>
              <a:rect l="l" t="t" r="r" b="b"/>
              <a:pathLst>
                <a:path w="3757" h="2727" extrusionOk="0">
                  <a:moveTo>
                    <a:pt x="549" y="1"/>
                  </a:moveTo>
                  <a:cubicBezTo>
                    <a:pt x="509" y="1"/>
                    <a:pt x="466" y="5"/>
                    <a:pt x="421" y="15"/>
                  </a:cubicBezTo>
                  <a:cubicBezTo>
                    <a:pt x="102" y="84"/>
                    <a:pt x="116" y="348"/>
                    <a:pt x="93" y="597"/>
                  </a:cubicBezTo>
                  <a:cubicBezTo>
                    <a:pt x="1" y="1634"/>
                    <a:pt x="881" y="2704"/>
                    <a:pt x="1856" y="2726"/>
                  </a:cubicBezTo>
                  <a:cubicBezTo>
                    <a:pt x="1862" y="2726"/>
                    <a:pt x="1869" y="2727"/>
                    <a:pt x="1875" y="2727"/>
                  </a:cubicBezTo>
                  <a:cubicBezTo>
                    <a:pt x="2506" y="2727"/>
                    <a:pt x="3499" y="2032"/>
                    <a:pt x="3654" y="1443"/>
                  </a:cubicBezTo>
                  <a:cubicBezTo>
                    <a:pt x="3757" y="1052"/>
                    <a:pt x="3716" y="675"/>
                    <a:pt x="3357" y="393"/>
                  </a:cubicBezTo>
                  <a:cubicBezTo>
                    <a:pt x="3231" y="294"/>
                    <a:pt x="3110" y="255"/>
                    <a:pt x="2997" y="255"/>
                  </a:cubicBezTo>
                  <a:cubicBezTo>
                    <a:pt x="2769" y="255"/>
                    <a:pt x="2573" y="414"/>
                    <a:pt x="2422" y="568"/>
                  </a:cubicBezTo>
                  <a:cubicBezTo>
                    <a:pt x="2139" y="853"/>
                    <a:pt x="1890" y="1010"/>
                    <a:pt x="1669" y="1010"/>
                  </a:cubicBezTo>
                  <a:cubicBezTo>
                    <a:pt x="1415" y="1010"/>
                    <a:pt x="1196" y="804"/>
                    <a:pt x="1005" y="351"/>
                  </a:cubicBezTo>
                  <a:cubicBezTo>
                    <a:pt x="915" y="139"/>
                    <a:pt x="766" y="1"/>
                    <a:pt x="5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120;p48">
              <a:extLst>
                <a:ext uri="{FF2B5EF4-FFF2-40B4-BE49-F238E27FC236}">
                  <a16:creationId xmlns:a16="http://schemas.microsoft.com/office/drawing/2014/main" id="{826B91E1-2995-D5DE-EF22-49B789B6CB87}"/>
                </a:ext>
              </a:extLst>
            </p:cNvPr>
            <p:cNvSpPr/>
            <p:nvPr/>
          </p:nvSpPr>
          <p:spPr>
            <a:xfrm>
              <a:off x="-3638900" y="279025"/>
              <a:ext cx="77875" cy="71500"/>
            </a:xfrm>
            <a:custGeom>
              <a:avLst/>
              <a:gdLst/>
              <a:ahLst/>
              <a:cxnLst/>
              <a:rect l="l" t="t" r="r" b="b"/>
              <a:pathLst>
                <a:path w="3115" h="2860" extrusionOk="0">
                  <a:moveTo>
                    <a:pt x="691" y="1"/>
                  </a:moveTo>
                  <a:cubicBezTo>
                    <a:pt x="617" y="1"/>
                    <a:pt x="534" y="19"/>
                    <a:pt x="440" y="60"/>
                  </a:cubicBezTo>
                  <a:cubicBezTo>
                    <a:pt x="1" y="253"/>
                    <a:pt x="127" y="711"/>
                    <a:pt x="105" y="1086"/>
                  </a:cubicBezTo>
                  <a:cubicBezTo>
                    <a:pt x="82" y="1953"/>
                    <a:pt x="433" y="2664"/>
                    <a:pt x="1289" y="2833"/>
                  </a:cubicBezTo>
                  <a:cubicBezTo>
                    <a:pt x="1378" y="2851"/>
                    <a:pt x="1462" y="2859"/>
                    <a:pt x="1543" y="2859"/>
                  </a:cubicBezTo>
                  <a:cubicBezTo>
                    <a:pt x="2226" y="2859"/>
                    <a:pt x="2631" y="2266"/>
                    <a:pt x="2940" y="1658"/>
                  </a:cubicBezTo>
                  <a:cubicBezTo>
                    <a:pt x="3115" y="1317"/>
                    <a:pt x="3092" y="994"/>
                    <a:pt x="2831" y="686"/>
                  </a:cubicBezTo>
                  <a:cubicBezTo>
                    <a:pt x="2694" y="523"/>
                    <a:pt x="2557" y="463"/>
                    <a:pt x="2420" y="463"/>
                  </a:cubicBezTo>
                  <a:cubicBezTo>
                    <a:pt x="2248" y="463"/>
                    <a:pt x="2077" y="557"/>
                    <a:pt x="1905" y="663"/>
                  </a:cubicBezTo>
                  <a:cubicBezTo>
                    <a:pt x="1773" y="745"/>
                    <a:pt x="1646" y="875"/>
                    <a:pt x="1524" y="875"/>
                  </a:cubicBezTo>
                  <a:cubicBezTo>
                    <a:pt x="1438" y="875"/>
                    <a:pt x="1354" y="811"/>
                    <a:pt x="1271" y="621"/>
                  </a:cubicBezTo>
                  <a:cubicBezTo>
                    <a:pt x="1147" y="337"/>
                    <a:pt x="1007" y="1"/>
                    <a:pt x="6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" name="Google Shape;599;p31">
            <a:extLst>
              <a:ext uri="{FF2B5EF4-FFF2-40B4-BE49-F238E27FC236}">
                <a16:creationId xmlns:a16="http://schemas.microsoft.com/office/drawing/2014/main" id="{C34C5AC8-E50D-2070-88C8-F1DC9B3CE610}"/>
              </a:ext>
            </a:extLst>
          </p:cNvPr>
          <p:cNvSpPr txBox="1">
            <a:spLocks/>
          </p:cNvSpPr>
          <p:nvPr/>
        </p:nvSpPr>
        <p:spPr>
          <a:xfrm>
            <a:off x="3779876" y="370561"/>
            <a:ext cx="2949162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SemiBold"/>
              <a:buNone/>
              <a:defRPr sz="3000" b="0" i="0" u="none" strike="noStrike" cap="none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SemiBold"/>
              <a:buNone/>
              <a:defRPr sz="3000" b="0" i="0" u="none" strike="noStrike" cap="none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SemiBold"/>
              <a:buNone/>
              <a:defRPr sz="3000" b="0" i="0" u="none" strike="noStrike" cap="none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SemiBold"/>
              <a:buNone/>
              <a:defRPr sz="3000" b="0" i="0" u="none" strike="noStrike" cap="none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SemiBold"/>
              <a:buNone/>
              <a:defRPr sz="3000" b="0" i="0" u="none" strike="noStrike" cap="none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SemiBold"/>
              <a:buNone/>
              <a:defRPr sz="3000" b="0" i="0" u="none" strike="noStrike" cap="none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SemiBold"/>
              <a:buNone/>
              <a:defRPr sz="3000" b="0" i="0" u="none" strike="noStrike" cap="none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SemiBold"/>
              <a:buNone/>
              <a:defRPr sz="3000" b="0" i="0" u="none" strike="noStrike" cap="none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SemiBold"/>
              <a:buNone/>
              <a:defRPr sz="3000" b="0" i="0" u="none" strike="noStrike" cap="none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>
            <a:pPr algn="l"/>
            <a:r>
              <a:rPr lang="hr-HR" sz="2800" dirty="0">
                <a:solidFill>
                  <a:schemeClr val="tx2">
                    <a:lumMod val="50000"/>
                  </a:schemeClr>
                </a:solidFill>
                <a:latin typeface="Raleway ExtraBold" pitchFamily="2" charset="0"/>
              </a:rPr>
              <a:t>#4 kod</a:t>
            </a:r>
          </a:p>
        </p:txBody>
      </p:sp>
      <p:pic>
        <p:nvPicPr>
          <p:cNvPr id="37" name="Slika 36">
            <a:extLst>
              <a:ext uri="{FF2B5EF4-FFF2-40B4-BE49-F238E27FC236}">
                <a16:creationId xmlns:a16="http://schemas.microsoft.com/office/drawing/2014/main" id="{092DE5C4-B0DD-B615-4B95-7889BCD547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391" y="2797722"/>
            <a:ext cx="3491409" cy="19551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9" name="Slika 38">
            <a:extLst>
              <a:ext uri="{FF2B5EF4-FFF2-40B4-BE49-F238E27FC236}">
                <a16:creationId xmlns:a16="http://schemas.microsoft.com/office/drawing/2014/main" id="{E8419600-6427-4E55-FDD2-5E94CF3D96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6897" y="1025200"/>
            <a:ext cx="3432616" cy="29787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9" name="Strelica: savijeno 28">
            <a:extLst>
              <a:ext uri="{FF2B5EF4-FFF2-40B4-BE49-F238E27FC236}">
                <a16:creationId xmlns:a16="http://schemas.microsoft.com/office/drawing/2014/main" id="{8EA28713-F14E-44C9-4BDC-B23AC394A02B}"/>
              </a:ext>
            </a:extLst>
          </p:cNvPr>
          <p:cNvSpPr/>
          <p:nvPr/>
        </p:nvSpPr>
        <p:spPr>
          <a:xfrm rot="10800000">
            <a:off x="4213288" y="4117425"/>
            <a:ext cx="886454" cy="572700"/>
          </a:xfrm>
          <a:prstGeom prst="bentArrow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93198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1">
          <a:extLst>
            <a:ext uri="{FF2B5EF4-FFF2-40B4-BE49-F238E27FC236}">
              <a16:creationId xmlns:a16="http://schemas.microsoft.com/office/drawing/2014/main" id="{6A844B88-1036-325A-4059-F61B7DBC91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36">
            <a:extLst>
              <a:ext uri="{FF2B5EF4-FFF2-40B4-BE49-F238E27FC236}">
                <a16:creationId xmlns:a16="http://schemas.microsoft.com/office/drawing/2014/main" id="{704E06A3-3096-5491-9340-6CFB2A2BC05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791883" y="1268300"/>
            <a:ext cx="3796513" cy="241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100"/>
              <a:buFont typeface="+mj-lt"/>
              <a:buAutoNum type="arabicPeriod" startAt="7"/>
            </a:pPr>
            <a:r>
              <a:rPr lang="hr-HR" dirty="0">
                <a:solidFill>
                  <a:schemeClr val="accent1"/>
                </a:solidFill>
              </a:rPr>
              <a:t>Prepoznavanje obmane </a:t>
            </a:r>
            <a:r>
              <a:rPr lang="hr-HR" dirty="0"/>
              <a:t>– Ako slijedimo navedeni put, dolazimo na pogrešnu datoteku.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100"/>
              <a:buFont typeface="+mj-lt"/>
              <a:buAutoNum type="arabicPeriod" startAt="7"/>
            </a:pPr>
            <a:endParaRPr lang="hr-HR" dirty="0"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100"/>
              <a:buFont typeface="+mj-lt"/>
              <a:buAutoNum type="arabicPeriod" startAt="7"/>
            </a:pPr>
            <a:r>
              <a:rPr lang="hr-HR" dirty="0">
                <a:solidFill>
                  <a:schemeClr val="accent1"/>
                </a:solidFill>
              </a:rPr>
              <a:t>Ispravan put </a:t>
            </a:r>
            <a:r>
              <a:rPr lang="hr-HR" dirty="0"/>
              <a:t>– Umjesto /izgubljeno/cytdx.html, trebamo otići samo na "/izgubljeno".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100"/>
              <a:buFont typeface="+mj-lt"/>
              <a:buAutoNum type="arabicPeriod" startAt="7"/>
            </a:pPr>
            <a:endParaRPr lang="hr-HR" dirty="0"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100"/>
              <a:buFont typeface="+mj-lt"/>
              <a:buAutoNum type="arabicPeriod" startAt="7"/>
            </a:pPr>
            <a:r>
              <a:rPr lang="hr-HR" dirty="0">
                <a:solidFill>
                  <a:schemeClr val="accent1"/>
                </a:solidFill>
              </a:rPr>
              <a:t>Otkrivanje promo koda </a:t>
            </a:r>
            <a:r>
              <a:rPr lang="hr-HR" dirty="0"/>
              <a:t>– Na stranici /izgubljeno, promo kod je napisan bijelom bojom, što znači da je nevidljiv na prvi pogled. Možemo ga otkriti označavanjem teksta ili pregledom izvornog koda.</a:t>
            </a:r>
            <a:endParaRPr dirty="0"/>
          </a:p>
        </p:txBody>
      </p:sp>
      <p:grpSp>
        <p:nvGrpSpPr>
          <p:cNvPr id="729" name="Google Shape;729;p36">
            <a:extLst>
              <a:ext uri="{FF2B5EF4-FFF2-40B4-BE49-F238E27FC236}">
                <a16:creationId xmlns:a16="http://schemas.microsoft.com/office/drawing/2014/main" id="{A7B51ACF-C01C-25E5-E43F-BBF3509DB6E0}"/>
              </a:ext>
            </a:extLst>
          </p:cNvPr>
          <p:cNvGrpSpPr/>
          <p:nvPr/>
        </p:nvGrpSpPr>
        <p:grpSpPr>
          <a:xfrm>
            <a:off x="348415" y="4389025"/>
            <a:ext cx="644086" cy="620449"/>
            <a:chOff x="4986625" y="2621000"/>
            <a:chExt cx="1166823" cy="1124002"/>
          </a:xfrm>
        </p:grpSpPr>
        <p:sp>
          <p:nvSpPr>
            <p:cNvPr id="730" name="Google Shape;730;p36">
              <a:extLst>
                <a:ext uri="{FF2B5EF4-FFF2-40B4-BE49-F238E27FC236}">
                  <a16:creationId xmlns:a16="http://schemas.microsoft.com/office/drawing/2014/main" id="{AD0314C7-7AD3-42F2-DF93-5499AAC1CC81}"/>
                </a:ext>
              </a:extLst>
            </p:cNvPr>
            <p:cNvSpPr/>
            <p:nvPr/>
          </p:nvSpPr>
          <p:spPr>
            <a:xfrm>
              <a:off x="5026196" y="3250592"/>
              <a:ext cx="227472" cy="59"/>
            </a:xfrm>
            <a:custGeom>
              <a:avLst/>
              <a:gdLst/>
              <a:ahLst/>
              <a:cxnLst/>
              <a:rect l="l" t="t" r="r" b="b"/>
              <a:pathLst>
                <a:path w="3840" h="1" fill="none" extrusionOk="0">
                  <a:moveTo>
                    <a:pt x="0" y="1"/>
                  </a:moveTo>
                  <a:lnTo>
                    <a:pt x="3840" y="1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36">
              <a:extLst>
                <a:ext uri="{FF2B5EF4-FFF2-40B4-BE49-F238E27FC236}">
                  <a16:creationId xmlns:a16="http://schemas.microsoft.com/office/drawing/2014/main" id="{C33A1BD2-21DF-7CDA-9E38-1B4869B983B2}"/>
                </a:ext>
              </a:extLst>
            </p:cNvPr>
            <p:cNvSpPr/>
            <p:nvPr/>
          </p:nvSpPr>
          <p:spPr>
            <a:xfrm>
              <a:off x="5253614" y="2795696"/>
              <a:ext cx="118771" cy="206451"/>
            </a:xfrm>
            <a:custGeom>
              <a:avLst/>
              <a:gdLst/>
              <a:ahLst/>
              <a:cxnLst/>
              <a:rect l="l" t="t" r="r" b="b"/>
              <a:pathLst>
                <a:path w="2005" h="3485" fill="none" extrusionOk="0">
                  <a:moveTo>
                    <a:pt x="1" y="1"/>
                  </a:moveTo>
                  <a:lnTo>
                    <a:pt x="2004" y="3485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36">
              <a:extLst>
                <a:ext uri="{FF2B5EF4-FFF2-40B4-BE49-F238E27FC236}">
                  <a16:creationId xmlns:a16="http://schemas.microsoft.com/office/drawing/2014/main" id="{0C1F9228-A7A4-9ADF-F4E3-5CDC19CD04FB}"/>
                </a:ext>
              </a:extLst>
            </p:cNvPr>
            <p:cNvSpPr/>
            <p:nvPr/>
          </p:nvSpPr>
          <p:spPr>
            <a:xfrm>
              <a:off x="5530436" y="2795696"/>
              <a:ext cx="148449" cy="206451"/>
            </a:xfrm>
            <a:custGeom>
              <a:avLst/>
              <a:gdLst/>
              <a:ahLst/>
              <a:cxnLst/>
              <a:rect l="l" t="t" r="r" b="b"/>
              <a:pathLst>
                <a:path w="2506" h="3485" fill="none" extrusionOk="0">
                  <a:moveTo>
                    <a:pt x="1" y="1"/>
                  </a:moveTo>
                  <a:lnTo>
                    <a:pt x="2505" y="3485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3" name="Google Shape;733;p36">
              <a:extLst>
                <a:ext uri="{FF2B5EF4-FFF2-40B4-BE49-F238E27FC236}">
                  <a16:creationId xmlns:a16="http://schemas.microsoft.com/office/drawing/2014/main" id="{AB677C79-6CF2-EC47-0AC7-508CBE07722F}"/>
                </a:ext>
              </a:extLst>
            </p:cNvPr>
            <p:cNvSpPr/>
            <p:nvPr/>
          </p:nvSpPr>
          <p:spPr>
            <a:xfrm>
              <a:off x="5372328" y="3250592"/>
              <a:ext cx="108819" cy="207695"/>
            </a:xfrm>
            <a:custGeom>
              <a:avLst/>
              <a:gdLst/>
              <a:ahLst/>
              <a:cxnLst/>
              <a:rect l="l" t="t" r="r" b="b"/>
              <a:pathLst>
                <a:path w="1837" h="3506" fill="none" extrusionOk="0">
                  <a:moveTo>
                    <a:pt x="1836" y="1"/>
                  </a:moveTo>
                  <a:lnTo>
                    <a:pt x="0" y="3505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36">
              <a:extLst>
                <a:ext uri="{FF2B5EF4-FFF2-40B4-BE49-F238E27FC236}">
                  <a16:creationId xmlns:a16="http://schemas.microsoft.com/office/drawing/2014/main" id="{245E2284-0447-2586-86EC-FC7236133E23}"/>
                </a:ext>
              </a:extLst>
            </p:cNvPr>
            <p:cNvSpPr/>
            <p:nvPr/>
          </p:nvSpPr>
          <p:spPr>
            <a:xfrm>
              <a:off x="4986625" y="3002084"/>
              <a:ext cx="153307" cy="59"/>
            </a:xfrm>
            <a:custGeom>
              <a:avLst/>
              <a:gdLst/>
              <a:ahLst/>
              <a:cxnLst/>
              <a:rect l="l" t="t" r="r" b="b"/>
              <a:pathLst>
                <a:path w="2588" h="1" fill="none" extrusionOk="0">
                  <a:moveTo>
                    <a:pt x="2588" y="1"/>
                  </a:moveTo>
                  <a:lnTo>
                    <a:pt x="1" y="1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36">
              <a:extLst>
                <a:ext uri="{FF2B5EF4-FFF2-40B4-BE49-F238E27FC236}">
                  <a16:creationId xmlns:a16="http://schemas.microsoft.com/office/drawing/2014/main" id="{DE4395B7-79F6-8C5C-FFAF-A8AC78EBF50E}"/>
                </a:ext>
              </a:extLst>
            </p:cNvPr>
            <p:cNvSpPr/>
            <p:nvPr/>
          </p:nvSpPr>
          <p:spPr>
            <a:xfrm>
              <a:off x="5063339" y="3458224"/>
              <a:ext cx="111189" cy="69252"/>
            </a:xfrm>
            <a:custGeom>
              <a:avLst/>
              <a:gdLst/>
              <a:ahLst/>
              <a:cxnLst/>
              <a:rect l="l" t="t" r="r" b="b"/>
              <a:pathLst>
                <a:path w="1877" h="1169" fill="none" extrusionOk="0">
                  <a:moveTo>
                    <a:pt x="0" y="1169"/>
                  </a:moveTo>
                  <a:lnTo>
                    <a:pt x="1876" y="0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36">
              <a:extLst>
                <a:ext uri="{FF2B5EF4-FFF2-40B4-BE49-F238E27FC236}">
                  <a16:creationId xmlns:a16="http://schemas.microsoft.com/office/drawing/2014/main" id="{B933F808-A6E7-D4D5-6238-6A4D8F449E8E}"/>
                </a:ext>
              </a:extLst>
            </p:cNvPr>
            <p:cNvSpPr/>
            <p:nvPr/>
          </p:nvSpPr>
          <p:spPr>
            <a:xfrm>
              <a:off x="5530436" y="3112150"/>
              <a:ext cx="148449" cy="108824"/>
            </a:xfrm>
            <a:custGeom>
              <a:avLst/>
              <a:gdLst/>
              <a:ahLst/>
              <a:cxnLst/>
              <a:rect l="l" t="t" r="r" b="b"/>
              <a:pathLst>
                <a:path w="2506" h="1837" fill="none" extrusionOk="0">
                  <a:moveTo>
                    <a:pt x="1" y="1"/>
                  </a:moveTo>
                  <a:lnTo>
                    <a:pt x="2505" y="1837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36">
              <a:extLst>
                <a:ext uri="{FF2B5EF4-FFF2-40B4-BE49-F238E27FC236}">
                  <a16:creationId xmlns:a16="http://schemas.microsoft.com/office/drawing/2014/main" id="{492D6140-E2BE-A507-EE4A-BACD3CCCE79A}"/>
                </a:ext>
              </a:extLst>
            </p:cNvPr>
            <p:cNvSpPr/>
            <p:nvPr/>
          </p:nvSpPr>
          <p:spPr>
            <a:xfrm>
              <a:off x="5787592" y="2795696"/>
              <a:ext cx="128605" cy="206451"/>
            </a:xfrm>
            <a:custGeom>
              <a:avLst/>
              <a:gdLst/>
              <a:ahLst/>
              <a:cxnLst/>
              <a:rect l="l" t="t" r="r" b="b"/>
              <a:pathLst>
                <a:path w="2171" h="3485" fill="none" extrusionOk="0">
                  <a:moveTo>
                    <a:pt x="0" y="3485"/>
                  </a:moveTo>
                  <a:lnTo>
                    <a:pt x="2170" y="1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36">
              <a:extLst>
                <a:ext uri="{FF2B5EF4-FFF2-40B4-BE49-F238E27FC236}">
                  <a16:creationId xmlns:a16="http://schemas.microsoft.com/office/drawing/2014/main" id="{EB0993A7-4A32-2004-1A78-EC0145316258}"/>
                </a:ext>
              </a:extLst>
            </p:cNvPr>
            <p:cNvSpPr/>
            <p:nvPr/>
          </p:nvSpPr>
          <p:spPr>
            <a:xfrm>
              <a:off x="5860929" y="3166472"/>
              <a:ext cx="183755" cy="59"/>
            </a:xfrm>
            <a:custGeom>
              <a:avLst/>
              <a:gdLst/>
              <a:ahLst/>
              <a:cxnLst/>
              <a:rect l="l" t="t" r="r" b="b"/>
              <a:pathLst>
                <a:path w="3102" h="1" fill="none" extrusionOk="0">
                  <a:moveTo>
                    <a:pt x="1" y="1"/>
                  </a:moveTo>
                  <a:lnTo>
                    <a:pt x="3102" y="1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36">
              <a:extLst>
                <a:ext uri="{FF2B5EF4-FFF2-40B4-BE49-F238E27FC236}">
                  <a16:creationId xmlns:a16="http://schemas.microsoft.com/office/drawing/2014/main" id="{0F624B17-595E-D27B-6944-2FC880CB05ED}"/>
                </a:ext>
              </a:extLst>
            </p:cNvPr>
            <p:cNvSpPr/>
            <p:nvPr/>
          </p:nvSpPr>
          <p:spPr>
            <a:xfrm>
              <a:off x="5826926" y="3458224"/>
              <a:ext cx="89271" cy="178016"/>
            </a:xfrm>
            <a:custGeom>
              <a:avLst/>
              <a:gdLst/>
              <a:ahLst/>
              <a:cxnLst/>
              <a:rect l="l" t="t" r="r" b="b"/>
              <a:pathLst>
                <a:path w="1507" h="3005" fill="none" extrusionOk="0">
                  <a:moveTo>
                    <a:pt x="1" y="0"/>
                  </a:moveTo>
                  <a:lnTo>
                    <a:pt x="1506" y="3005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36">
              <a:extLst>
                <a:ext uri="{FF2B5EF4-FFF2-40B4-BE49-F238E27FC236}">
                  <a16:creationId xmlns:a16="http://schemas.microsoft.com/office/drawing/2014/main" id="{5F84E781-FFB6-F712-23B2-F22DDD1B6C28}"/>
                </a:ext>
              </a:extLst>
            </p:cNvPr>
            <p:cNvSpPr/>
            <p:nvPr/>
          </p:nvSpPr>
          <p:spPr>
            <a:xfrm>
              <a:off x="5530436" y="3418653"/>
              <a:ext cx="74225" cy="217589"/>
            </a:xfrm>
            <a:custGeom>
              <a:avLst/>
              <a:gdLst/>
              <a:ahLst/>
              <a:cxnLst/>
              <a:rect l="l" t="t" r="r" b="b"/>
              <a:pathLst>
                <a:path w="1253" h="3673" fill="none" extrusionOk="0">
                  <a:moveTo>
                    <a:pt x="1253" y="1"/>
                  </a:moveTo>
                  <a:lnTo>
                    <a:pt x="1" y="3673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36">
              <a:extLst>
                <a:ext uri="{FF2B5EF4-FFF2-40B4-BE49-F238E27FC236}">
                  <a16:creationId xmlns:a16="http://schemas.microsoft.com/office/drawing/2014/main" id="{28DF67D7-587D-FA5A-0F6C-69EC57B742BD}"/>
                </a:ext>
              </a:extLst>
            </p:cNvPr>
            <p:cNvSpPr/>
            <p:nvPr/>
          </p:nvSpPr>
          <p:spPr>
            <a:xfrm>
              <a:off x="5312912" y="3636178"/>
              <a:ext cx="113795" cy="108824"/>
            </a:xfrm>
            <a:custGeom>
              <a:avLst/>
              <a:gdLst/>
              <a:ahLst/>
              <a:cxnLst/>
              <a:rect l="l" t="t" r="r" b="b"/>
              <a:pathLst>
                <a:path w="1921" h="1837" fill="none" extrusionOk="0">
                  <a:moveTo>
                    <a:pt x="1" y="1"/>
                  </a:moveTo>
                  <a:lnTo>
                    <a:pt x="1920" y="1837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36">
              <a:extLst>
                <a:ext uri="{FF2B5EF4-FFF2-40B4-BE49-F238E27FC236}">
                  <a16:creationId xmlns:a16="http://schemas.microsoft.com/office/drawing/2014/main" id="{9215E5F2-FDD0-E634-625D-E8DC9F93BA59}"/>
                </a:ext>
              </a:extLst>
            </p:cNvPr>
            <p:cNvSpPr/>
            <p:nvPr/>
          </p:nvSpPr>
          <p:spPr>
            <a:xfrm>
              <a:off x="5716801" y="3690619"/>
              <a:ext cx="110182" cy="54382"/>
            </a:xfrm>
            <a:custGeom>
              <a:avLst/>
              <a:gdLst/>
              <a:ahLst/>
              <a:cxnLst/>
              <a:rect l="l" t="t" r="r" b="b"/>
              <a:pathLst>
                <a:path w="1860" h="918" fill="none" extrusionOk="0">
                  <a:moveTo>
                    <a:pt x="0" y="1"/>
                  </a:moveTo>
                  <a:lnTo>
                    <a:pt x="1860" y="918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36">
              <a:extLst>
                <a:ext uri="{FF2B5EF4-FFF2-40B4-BE49-F238E27FC236}">
                  <a16:creationId xmlns:a16="http://schemas.microsoft.com/office/drawing/2014/main" id="{C913A196-F2C5-5E24-AB78-3496BD76CC72}"/>
                </a:ext>
              </a:extLst>
            </p:cNvPr>
            <p:cNvSpPr/>
            <p:nvPr/>
          </p:nvSpPr>
          <p:spPr>
            <a:xfrm>
              <a:off x="5952808" y="3354378"/>
              <a:ext cx="131448" cy="64335"/>
            </a:xfrm>
            <a:custGeom>
              <a:avLst/>
              <a:gdLst/>
              <a:ahLst/>
              <a:cxnLst/>
              <a:rect l="l" t="t" r="r" b="b"/>
              <a:pathLst>
                <a:path w="2219" h="1086" fill="none" extrusionOk="0">
                  <a:moveTo>
                    <a:pt x="0" y="1086"/>
                  </a:moveTo>
                  <a:lnTo>
                    <a:pt x="2218" y="1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36">
              <a:extLst>
                <a:ext uri="{FF2B5EF4-FFF2-40B4-BE49-F238E27FC236}">
                  <a16:creationId xmlns:a16="http://schemas.microsoft.com/office/drawing/2014/main" id="{68BE9066-637F-65FE-7D2A-BA0431AE3C9B}"/>
                </a:ext>
              </a:extLst>
            </p:cNvPr>
            <p:cNvSpPr/>
            <p:nvPr/>
          </p:nvSpPr>
          <p:spPr>
            <a:xfrm>
              <a:off x="5952808" y="3002084"/>
              <a:ext cx="200637" cy="50828"/>
            </a:xfrm>
            <a:custGeom>
              <a:avLst/>
              <a:gdLst/>
              <a:ahLst/>
              <a:cxnLst/>
              <a:rect l="l" t="t" r="r" b="b"/>
              <a:pathLst>
                <a:path w="3387" h="858" fill="none" extrusionOk="0">
                  <a:moveTo>
                    <a:pt x="0" y="1"/>
                  </a:moveTo>
                  <a:lnTo>
                    <a:pt x="3387" y="858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36">
              <a:extLst>
                <a:ext uri="{FF2B5EF4-FFF2-40B4-BE49-F238E27FC236}">
                  <a16:creationId xmlns:a16="http://schemas.microsoft.com/office/drawing/2014/main" id="{33C2D638-CA3D-AC52-751D-C0E13126D9CA}"/>
                </a:ext>
              </a:extLst>
            </p:cNvPr>
            <p:cNvSpPr/>
            <p:nvPr/>
          </p:nvSpPr>
          <p:spPr>
            <a:xfrm>
              <a:off x="5716801" y="2621000"/>
              <a:ext cx="70848" cy="174758"/>
            </a:xfrm>
            <a:custGeom>
              <a:avLst/>
              <a:gdLst/>
              <a:ahLst/>
              <a:cxnLst/>
              <a:rect l="l" t="t" r="r" b="b"/>
              <a:pathLst>
                <a:path w="1196" h="2950" fill="none" extrusionOk="0">
                  <a:moveTo>
                    <a:pt x="0" y="2950"/>
                  </a:moveTo>
                  <a:lnTo>
                    <a:pt x="1195" y="1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36">
              <a:extLst>
                <a:ext uri="{FF2B5EF4-FFF2-40B4-BE49-F238E27FC236}">
                  <a16:creationId xmlns:a16="http://schemas.microsoft.com/office/drawing/2014/main" id="{C695D6FB-47B7-1A51-7DE9-83675F36F4EF}"/>
                </a:ext>
              </a:extLst>
            </p:cNvPr>
            <p:cNvSpPr/>
            <p:nvPr/>
          </p:nvSpPr>
          <p:spPr>
            <a:xfrm>
              <a:off x="5426650" y="2621000"/>
              <a:ext cx="54499" cy="125293"/>
            </a:xfrm>
            <a:custGeom>
              <a:avLst/>
              <a:gdLst/>
              <a:ahLst/>
              <a:cxnLst/>
              <a:rect l="l" t="t" r="r" b="b"/>
              <a:pathLst>
                <a:path w="920" h="2115" fill="none" extrusionOk="0">
                  <a:moveTo>
                    <a:pt x="919" y="1"/>
                  </a:moveTo>
                  <a:lnTo>
                    <a:pt x="0" y="2115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36">
              <a:extLst>
                <a:ext uri="{FF2B5EF4-FFF2-40B4-BE49-F238E27FC236}">
                  <a16:creationId xmlns:a16="http://schemas.microsoft.com/office/drawing/2014/main" id="{764F3F45-2236-D088-E560-F16264870E96}"/>
                </a:ext>
              </a:extLst>
            </p:cNvPr>
            <p:cNvSpPr/>
            <p:nvPr/>
          </p:nvSpPr>
          <p:spPr>
            <a:xfrm>
              <a:off x="5716801" y="3299997"/>
              <a:ext cx="70848" cy="118717"/>
            </a:xfrm>
            <a:custGeom>
              <a:avLst/>
              <a:gdLst/>
              <a:ahLst/>
              <a:cxnLst/>
              <a:rect l="l" t="t" r="r" b="b"/>
              <a:pathLst>
                <a:path w="1196" h="2004" fill="none" extrusionOk="0">
                  <a:moveTo>
                    <a:pt x="1195" y="0"/>
                  </a:moveTo>
                  <a:lnTo>
                    <a:pt x="0" y="2004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36">
              <a:extLst>
                <a:ext uri="{FF2B5EF4-FFF2-40B4-BE49-F238E27FC236}">
                  <a16:creationId xmlns:a16="http://schemas.microsoft.com/office/drawing/2014/main" id="{5F1410F9-AEDA-3B66-27C7-C8925B47E6E6}"/>
                </a:ext>
              </a:extLst>
            </p:cNvPr>
            <p:cNvSpPr/>
            <p:nvPr/>
          </p:nvSpPr>
          <p:spPr>
            <a:xfrm>
              <a:off x="6044628" y="3492879"/>
              <a:ext cx="108819" cy="143361"/>
            </a:xfrm>
            <a:custGeom>
              <a:avLst/>
              <a:gdLst/>
              <a:ahLst/>
              <a:cxnLst/>
              <a:rect l="l" t="t" r="r" b="b"/>
              <a:pathLst>
                <a:path w="1837" h="2420" fill="none" extrusionOk="0">
                  <a:moveTo>
                    <a:pt x="1837" y="0"/>
                  </a:moveTo>
                  <a:lnTo>
                    <a:pt x="1" y="2420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" name="Google Shape;1094;p48">
            <a:extLst>
              <a:ext uri="{FF2B5EF4-FFF2-40B4-BE49-F238E27FC236}">
                <a16:creationId xmlns:a16="http://schemas.microsoft.com/office/drawing/2014/main" id="{6A1EFFE3-BE77-FC18-1E51-41D787D5F738}"/>
              </a:ext>
            </a:extLst>
          </p:cNvPr>
          <p:cNvGrpSpPr/>
          <p:nvPr/>
        </p:nvGrpSpPr>
        <p:grpSpPr>
          <a:xfrm>
            <a:off x="8175571" y="169125"/>
            <a:ext cx="802525" cy="931800"/>
            <a:chOff x="-3638900" y="-97525"/>
            <a:chExt cx="802525" cy="931800"/>
          </a:xfrm>
        </p:grpSpPr>
        <p:sp>
          <p:nvSpPr>
            <p:cNvPr id="3" name="Google Shape;1095;p48">
              <a:extLst>
                <a:ext uri="{FF2B5EF4-FFF2-40B4-BE49-F238E27FC236}">
                  <a16:creationId xmlns:a16="http://schemas.microsoft.com/office/drawing/2014/main" id="{46991E31-9538-21DD-1E0B-9C3337BF297B}"/>
                </a:ext>
              </a:extLst>
            </p:cNvPr>
            <p:cNvSpPr/>
            <p:nvPr/>
          </p:nvSpPr>
          <p:spPr>
            <a:xfrm>
              <a:off x="-3293725" y="394250"/>
              <a:ext cx="120875" cy="100725"/>
            </a:xfrm>
            <a:custGeom>
              <a:avLst/>
              <a:gdLst/>
              <a:ahLst/>
              <a:cxnLst/>
              <a:rect l="l" t="t" r="r" b="b"/>
              <a:pathLst>
                <a:path w="4835" h="4029" extrusionOk="0">
                  <a:moveTo>
                    <a:pt x="3774" y="1"/>
                  </a:moveTo>
                  <a:cubicBezTo>
                    <a:pt x="3570" y="1"/>
                    <a:pt x="3357" y="66"/>
                    <a:pt x="3160" y="210"/>
                  </a:cubicBezTo>
                  <a:cubicBezTo>
                    <a:pt x="2883" y="414"/>
                    <a:pt x="2625" y="683"/>
                    <a:pt x="2443" y="974"/>
                  </a:cubicBezTo>
                  <a:cubicBezTo>
                    <a:pt x="2263" y="1263"/>
                    <a:pt x="2125" y="1391"/>
                    <a:pt x="2018" y="1391"/>
                  </a:cubicBezTo>
                  <a:cubicBezTo>
                    <a:pt x="1881" y="1391"/>
                    <a:pt x="1794" y="1180"/>
                    <a:pt x="1734" y="826"/>
                  </a:cubicBezTo>
                  <a:cubicBezTo>
                    <a:pt x="1673" y="466"/>
                    <a:pt x="1491" y="249"/>
                    <a:pt x="1114" y="236"/>
                  </a:cubicBezTo>
                  <a:cubicBezTo>
                    <a:pt x="1105" y="236"/>
                    <a:pt x="1095" y="235"/>
                    <a:pt x="1086" y="235"/>
                  </a:cubicBezTo>
                  <a:cubicBezTo>
                    <a:pt x="727" y="235"/>
                    <a:pt x="555" y="478"/>
                    <a:pt x="413" y="774"/>
                  </a:cubicBezTo>
                  <a:cubicBezTo>
                    <a:pt x="1" y="1633"/>
                    <a:pt x="253" y="2905"/>
                    <a:pt x="969" y="3591"/>
                  </a:cubicBezTo>
                  <a:cubicBezTo>
                    <a:pt x="1207" y="3819"/>
                    <a:pt x="1447" y="4029"/>
                    <a:pt x="1763" y="4029"/>
                  </a:cubicBezTo>
                  <a:cubicBezTo>
                    <a:pt x="1794" y="4029"/>
                    <a:pt x="1824" y="4027"/>
                    <a:pt x="1856" y="4023"/>
                  </a:cubicBezTo>
                  <a:cubicBezTo>
                    <a:pt x="2914" y="4008"/>
                    <a:pt x="4834" y="1808"/>
                    <a:pt x="4689" y="813"/>
                  </a:cubicBezTo>
                  <a:cubicBezTo>
                    <a:pt x="4615" y="313"/>
                    <a:pt x="4218" y="1"/>
                    <a:pt x="37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1096;p48">
              <a:extLst>
                <a:ext uri="{FF2B5EF4-FFF2-40B4-BE49-F238E27FC236}">
                  <a16:creationId xmlns:a16="http://schemas.microsoft.com/office/drawing/2014/main" id="{19D837A6-7B06-0BE1-0622-08CEACAF641B}"/>
                </a:ext>
              </a:extLst>
            </p:cNvPr>
            <p:cNvSpPr/>
            <p:nvPr/>
          </p:nvSpPr>
          <p:spPr>
            <a:xfrm>
              <a:off x="-3145600" y="-96500"/>
              <a:ext cx="142625" cy="94525"/>
            </a:xfrm>
            <a:custGeom>
              <a:avLst/>
              <a:gdLst/>
              <a:ahLst/>
              <a:cxnLst/>
              <a:rect l="l" t="t" r="r" b="b"/>
              <a:pathLst>
                <a:path w="5705" h="3781" extrusionOk="0">
                  <a:moveTo>
                    <a:pt x="4713" y="1"/>
                  </a:moveTo>
                  <a:cubicBezTo>
                    <a:pt x="4332" y="1"/>
                    <a:pt x="4039" y="339"/>
                    <a:pt x="3768" y="634"/>
                  </a:cubicBezTo>
                  <a:cubicBezTo>
                    <a:pt x="3556" y="864"/>
                    <a:pt x="3407" y="1156"/>
                    <a:pt x="3189" y="1379"/>
                  </a:cubicBezTo>
                  <a:cubicBezTo>
                    <a:pt x="2842" y="1735"/>
                    <a:pt x="2554" y="1915"/>
                    <a:pt x="2288" y="1915"/>
                  </a:cubicBezTo>
                  <a:cubicBezTo>
                    <a:pt x="1977" y="1915"/>
                    <a:pt x="1697" y="1669"/>
                    <a:pt x="1389" y="1172"/>
                  </a:cubicBezTo>
                  <a:cubicBezTo>
                    <a:pt x="1260" y="965"/>
                    <a:pt x="1169" y="678"/>
                    <a:pt x="913" y="678"/>
                  </a:cubicBezTo>
                  <a:cubicBezTo>
                    <a:pt x="877" y="678"/>
                    <a:pt x="837" y="683"/>
                    <a:pt x="794" y="696"/>
                  </a:cubicBezTo>
                  <a:cubicBezTo>
                    <a:pt x="476" y="789"/>
                    <a:pt x="318" y="1071"/>
                    <a:pt x="256" y="1415"/>
                  </a:cubicBezTo>
                  <a:cubicBezTo>
                    <a:pt x="0" y="2818"/>
                    <a:pt x="835" y="3772"/>
                    <a:pt x="2341" y="3780"/>
                  </a:cubicBezTo>
                  <a:cubicBezTo>
                    <a:pt x="2345" y="3780"/>
                    <a:pt x="2350" y="3780"/>
                    <a:pt x="2354" y="3780"/>
                  </a:cubicBezTo>
                  <a:cubicBezTo>
                    <a:pt x="3634" y="3780"/>
                    <a:pt x="5006" y="2837"/>
                    <a:pt x="5437" y="1623"/>
                  </a:cubicBezTo>
                  <a:cubicBezTo>
                    <a:pt x="5633" y="1069"/>
                    <a:pt x="5704" y="461"/>
                    <a:pt x="5108" y="117"/>
                  </a:cubicBezTo>
                  <a:cubicBezTo>
                    <a:pt x="4966" y="35"/>
                    <a:pt x="4835" y="1"/>
                    <a:pt x="47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097;p48">
              <a:extLst>
                <a:ext uri="{FF2B5EF4-FFF2-40B4-BE49-F238E27FC236}">
                  <a16:creationId xmlns:a16="http://schemas.microsoft.com/office/drawing/2014/main" id="{9ED96254-5224-3902-4451-B5074D7B21AE}"/>
                </a:ext>
              </a:extLst>
            </p:cNvPr>
            <p:cNvSpPr/>
            <p:nvPr/>
          </p:nvSpPr>
          <p:spPr>
            <a:xfrm>
              <a:off x="-3362025" y="167025"/>
              <a:ext cx="128325" cy="89900"/>
            </a:xfrm>
            <a:custGeom>
              <a:avLst/>
              <a:gdLst/>
              <a:ahLst/>
              <a:cxnLst/>
              <a:rect l="l" t="t" r="r" b="b"/>
              <a:pathLst>
                <a:path w="5133" h="3596" extrusionOk="0">
                  <a:moveTo>
                    <a:pt x="4404" y="0"/>
                  </a:moveTo>
                  <a:cubicBezTo>
                    <a:pt x="4287" y="0"/>
                    <a:pt x="4157" y="17"/>
                    <a:pt x="4019" y="49"/>
                  </a:cubicBezTo>
                  <a:cubicBezTo>
                    <a:pt x="3675" y="127"/>
                    <a:pt x="3351" y="315"/>
                    <a:pt x="3160" y="621"/>
                  </a:cubicBezTo>
                  <a:cubicBezTo>
                    <a:pt x="2891" y="1054"/>
                    <a:pt x="2653" y="1383"/>
                    <a:pt x="2433" y="1383"/>
                  </a:cubicBezTo>
                  <a:cubicBezTo>
                    <a:pt x="2245" y="1383"/>
                    <a:pt x="2070" y="1142"/>
                    <a:pt x="1901" y="522"/>
                  </a:cubicBezTo>
                  <a:cubicBezTo>
                    <a:pt x="1806" y="173"/>
                    <a:pt x="1576" y="2"/>
                    <a:pt x="1325" y="2"/>
                  </a:cubicBezTo>
                  <a:cubicBezTo>
                    <a:pt x="1114" y="2"/>
                    <a:pt x="888" y="122"/>
                    <a:pt x="714" y="360"/>
                  </a:cubicBezTo>
                  <a:cubicBezTo>
                    <a:pt x="0" y="1335"/>
                    <a:pt x="861" y="3412"/>
                    <a:pt x="2050" y="3585"/>
                  </a:cubicBezTo>
                  <a:cubicBezTo>
                    <a:pt x="2099" y="3592"/>
                    <a:pt x="2150" y="3595"/>
                    <a:pt x="2202" y="3595"/>
                  </a:cubicBezTo>
                  <a:cubicBezTo>
                    <a:pt x="3334" y="3595"/>
                    <a:pt x="5110" y="1974"/>
                    <a:pt x="5110" y="874"/>
                  </a:cubicBezTo>
                  <a:cubicBezTo>
                    <a:pt x="5133" y="246"/>
                    <a:pt x="4852" y="0"/>
                    <a:pt x="44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098;p48">
              <a:extLst>
                <a:ext uri="{FF2B5EF4-FFF2-40B4-BE49-F238E27FC236}">
                  <a16:creationId xmlns:a16="http://schemas.microsoft.com/office/drawing/2014/main" id="{F6B8BFB5-2512-08E1-9DCD-0C866E04E8E3}"/>
                </a:ext>
              </a:extLst>
            </p:cNvPr>
            <p:cNvSpPr/>
            <p:nvPr/>
          </p:nvSpPr>
          <p:spPr>
            <a:xfrm>
              <a:off x="-3236125" y="267550"/>
              <a:ext cx="110100" cy="89825"/>
            </a:xfrm>
            <a:custGeom>
              <a:avLst/>
              <a:gdLst/>
              <a:ahLst/>
              <a:cxnLst/>
              <a:rect l="l" t="t" r="r" b="b"/>
              <a:pathLst>
                <a:path w="4404" h="3593" extrusionOk="0">
                  <a:moveTo>
                    <a:pt x="3343" y="0"/>
                  </a:moveTo>
                  <a:cubicBezTo>
                    <a:pt x="3239" y="0"/>
                    <a:pt x="3130" y="15"/>
                    <a:pt x="3016" y="45"/>
                  </a:cubicBezTo>
                  <a:cubicBezTo>
                    <a:pt x="2672" y="136"/>
                    <a:pt x="2385" y="340"/>
                    <a:pt x="2131" y="593"/>
                  </a:cubicBezTo>
                  <a:cubicBezTo>
                    <a:pt x="2012" y="711"/>
                    <a:pt x="1901" y="783"/>
                    <a:pt x="1803" y="783"/>
                  </a:cubicBezTo>
                  <a:cubicBezTo>
                    <a:pt x="1692" y="783"/>
                    <a:pt x="1597" y="689"/>
                    <a:pt x="1529" y="464"/>
                  </a:cubicBezTo>
                  <a:cubicBezTo>
                    <a:pt x="1437" y="157"/>
                    <a:pt x="1227" y="12"/>
                    <a:pt x="942" y="12"/>
                  </a:cubicBezTo>
                  <a:cubicBezTo>
                    <a:pt x="896" y="12"/>
                    <a:pt x="847" y="16"/>
                    <a:pt x="797" y="24"/>
                  </a:cubicBezTo>
                  <a:cubicBezTo>
                    <a:pt x="414" y="81"/>
                    <a:pt x="351" y="400"/>
                    <a:pt x="232" y="700"/>
                  </a:cubicBezTo>
                  <a:cubicBezTo>
                    <a:pt x="0" y="1281"/>
                    <a:pt x="28" y="1884"/>
                    <a:pt x="113" y="2466"/>
                  </a:cubicBezTo>
                  <a:cubicBezTo>
                    <a:pt x="217" y="3175"/>
                    <a:pt x="708" y="3545"/>
                    <a:pt x="1329" y="3592"/>
                  </a:cubicBezTo>
                  <a:cubicBezTo>
                    <a:pt x="1335" y="3592"/>
                    <a:pt x="1342" y="3592"/>
                    <a:pt x="1348" y="3592"/>
                  </a:cubicBezTo>
                  <a:cubicBezTo>
                    <a:pt x="2385" y="3592"/>
                    <a:pt x="4105" y="2150"/>
                    <a:pt x="4276" y="1214"/>
                  </a:cubicBezTo>
                  <a:cubicBezTo>
                    <a:pt x="4404" y="521"/>
                    <a:pt x="3973" y="0"/>
                    <a:pt x="33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099;p48">
              <a:extLst>
                <a:ext uri="{FF2B5EF4-FFF2-40B4-BE49-F238E27FC236}">
                  <a16:creationId xmlns:a16="http://schemas.microsoft.com/office/drawing/2014/main" id="{E1095FC3-00C6-39E3-F766-607B35589362}"/>
                </a:ext>
              </a:extLst>
            </p:cNvPr>
            <p:cNvSpPr/>
            <p:nvPr/>
          </p:nvSpPr>
          <p:spPr>
            <a:xfrm>
              <a:off x="-3225925" y="532325"/>
              <a:ext cx="118975" cy="89550"/>
            </a:xfrm>
            <a:custGeom>
              <a:avLst/>
              <a:gdLst/>
              <a:ahLst/>
              <a:cxnLst/>
              <a:rect l="l" t="t" r="r" b="b"/>
              <a:pathLst>
                <a:path w="4759" h="3582" extrusionOk="0">
                  <a:moveTo>
                    <a:pt x="1156" y="1"/>
                  </a:moveTo>
                  <a:cubicBezTo>
                    <a:pt x="1133" y="1"/>
                    <a:pt x="1110" y="2"/>
                    <a:pt x="1086" y="3"/>
                  </a:cubicBezTo>
                  <a:cubicBezTo>
                    <a:pt x="515" y="39"/>
                    <a:pt x="489" y="553"/>
                    <a:pt x="385" y="934"/>
                  </a:cubicBezTo>
                  <a:cubicBezTo>
                    <a:pt x="0" y="2329"/>
                    <a:pt x="683" y="3582"/>
                    <a:pt x="1790" y="3582"/>
                  </a:cubicBezTo>
                  <a:cubicBezTo>
                    <a:pt x="1792" y="3582"/>
                    <a:pt x="1793" y="3582"/>
                    <a:pt x="1795" y="3582"/>
                  </a:cubicBezTo>
                  <a:cubicBezTo>
                    <a:pt x="2527" y="3578"/>
                    <a:pt x="3673" y="2750"/>
                    <a:pt x="4258" y="1764"/>
                  </a:cubicBezTo>
                  <a:cubicBezTo>
                    <a:pt x="4534" y="1298"/>
                    <a:pt x="4758" y="771"/>
                    <a:pt x="4263" y="321"/>
                  </a:cubicBezTo>
                  <a:cubicBezTo>
                    <a:pt x="4063" y="139"/>
                    <a:pt x="3873" y="66"/>
                    <a:pt x="3693" y="66"/>
                  </a:cubicBezTo>
                  <a:cubicBezTo>
                    <a:pt x="3369" y="66"/>
                    <a:pt x="3074" y="300"/>
                    <a:pt x="2797" y="569"/>
                  </a:cubicBezTo>
                  <a:cubicBezTo>
                    <a:pt x="2646" y="717"/>
                    <a:pt x="2502" y="872"/>
                    <a:pt x="2344" y="1012"/>
                  </a:cubicBezTo>
                  <a:cubicBezTo>
                    <a:pt x="2219" y="1124"/>
                    <a:pt x="2102" y="1192"/>
                    <a:pt x="2008" y="1192"/>
                  </a:cubicBezTo>
                  <a:cubicBezTo>
                    <a:pt x="1891" y="1192"/>
                    <a:pt x="1809" y="1088"/>
                    <a:pt x="1791" y="835"/>
                  </a:cubicBezTo>
                  <a:cubicBezTo>
                    <a:pt x="1759" y="386"/>
                    <a:pt x="1675" y="1"/>
                    <a:pt x="11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100;p48">
              <a:extLst>
                <a:ext uri="{FF2B5EF4-FFF2-40B4-BE49-F238E27FC236}">
                  <a16:creationId xmlns:a16="http://schemas.microsoft.com/office/drawing/2014/main" id="{28318F6B-8178-190E-9B51-BB683A8A60D2}"/>
                </a:ext>
              </a:extLst>
            </p:cNvPr>
            <p:cNvSpPr/>
            <p:nvPr/>
          </p:nvSpPr>
          <p:spPr>
            <a:xfrm>
              <a:off x="-3414725" y="554050"/>
              <a:ext cx="101600" cy="97850"/>
            </a:xfrm>
            <a:custGeom>
              <a:avLst/>
              <a:gdLst/>
              <a:ahLst/>
              <a:cxnLst/>
              <a:rect l="l" t="t" r="r" b="b"/>
              <a:pathLst>
                <a:path w="4064" h="3914" extrusionOk="0">
                  <a:moveTo>
                    <a:pt x="795" y="1"/>
                  </a:moveTo>
                  <a:cubicBezTo>
                    <a:pt x="766" y="1"/>
                    <a:pt x="734" y="3"/>
                    <a:pt x="700" y="8"/>
                  </a:cubicBezTo>
                  <a:cubicBezTo>
                    <a:pt x="261" y="70"/>
                    <a:pt x="67" y="417"/>
                    <a:pt x="36" y="841"/>
                  </a:cubicBezTo>
                  <a:cubicBezTo>
                    <a:pt x="18" y="1087"/>
                    <a:pt x="33" y="1333"/>
                    <a:pt x="33" y="1444"/>
                  </a:cubicBezTo>
                  <a:cubicBezTo>
                    <a:pt x="0" y="2496"/>
                    <a:pt x="92" y="3433"/>
                    <a:pt x="1042" y="3818"/>
                  </a:cubicBezTo>
                  <a:cubicBezTo>
                    <a:pt x="1208" y="3885"/>
                    <a:pt x="1363" y="3914"/>
                    <a:pt x="1510" y="3914"/>
                  </a:cubicBezTo>
                  <a:cubicBezTo>
                    <a:pt x="2151" y="3914"/>
                    <a:pt x="2632" y="3353"/>
                    <a:pt x="3106" y="2905"/>
                  </a:cubicBezTo>
                  <a:cubicBezTo>
                    <a:pt x="3310" y="2711"/>
                    <a:pt x="3556" y="2525"/>
                    <a:pt x="3668" y="2282"/>
                  </a:cubicBezTo>
                  <a:cubicBezTo>
                    <a:pt x="3913" y="1762"/>
                    <a:pt x="4063" y="1144"/>
                    <a:pt x="3556" y="735"/>
                  </a:cubicBezTo>
                  <a:cubicBezTo>
                    <a:pt x="3401" y="610"/>
                    <a:pt x="3237" y="555"/>
                    <a:pt x="3074" y="555"/>
                  </a:cubicBezTo>
                  <a:cubicBezTo>
                    <a:pt x="2778" y="555"/>
                    <a:pt x="2486" y="736"/>
                    <a:pt x="2255" y="1009"/>
                  </a:cubicBezTo>
                  <a:cubicBezTo>
                    <a:pt x="2045" y="1257"/>
                    <a:pt x="1890" y="1355"/>
                    <a:pt x="1771" y="1355"/>
                  </a:cubicBezTo>
                  <a:cubicBezTo>
                    <a:pt x="1549" y="1355"/>
                    <a:pt x="1451" y="1016"/>
                    <a:pt x="1349" y="688"/>
                  </a:cubicBezTo>
                  <a:cubicBezTo>
                    <a:pt x="1250" y="373"/>
                    <a:pt x="1180" y="1"/>
                    <a:pt x="7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101;p48">
              <a:extLst>
                <a:ext uri="{FF2B5EF4-FFF2-40B4-BE49-F238E27FC236}">
                  <a16:creationId xmlns:a16="http://schemas.microsoft.com/office/drawing/2014/main" id="{F123D20E-4ECA-8711-269F-740A97FF67B2}"/>
                </a:ext>
              </a:extLst>
            </p:cNvPr>
            <p:cNvSpPr/>
            <p:nvPr/>
          </p:nvSpPr>
          <p:spPr>
            <a:xfrm>
              <a:off x="-2957275" y="60725"/>
              <a:ext cx="120900" cy="90575"/>
            </a:xfrm>
            <a:custGeom>
              <a:avLst/>
              <a:gdLst/>
              <a:ahLst/>
              <a:cxnLst/>
              <a:rect l="l" t="t" r="r" b="b"/>
              <a:pathLst>
                <a:path w="4836" h="3623" extrusionOk="0">
                  <a:moveTo>
                    <a:pt x="3997" y="0"/>
                  </a:moveTo>
                  <a:cubicBezTo>
                    <a:pt x="3715" y="0"/>
                    <a:pt x="3452" y="179"/>
                    <a:pt x="3223" y="427"/>
                  </a:cubicBezTo>
                  <a:cubicBezTo>
                    <a:pt x="3033" y="634"/>
                    <a:pt x="2791" y="807"/>
                    <a:pt x="2648" y="1042"/>
                  </a:cubicBezTo>
                  <a:cubicBezTo>
                    <a:pt x="2440" y="1380"/>
                    <a:pt x="2265" y="1601"/>
                    <a:pt x="2081" y="1601"/>
                  </a:cubicBezTo>
                  <a:cubicBezTo>
                    <a:pt x="1922" y="1601"/>
                    <a:pt x="1755" y="1435"/>
                    <a:pt x="1552" y="1034"/>
                  </a:cubicBezTo>
                  <a:cubicBezTo>
                    <a:pt x="1413" y="759"/>
                    <a:pt x="1224" y="621"/>
                    <a:pt x="1032" y="621"/>
                  </a:cubicBezTo>
                  <a:cubicBezTo>
                    <a:pt x="823" y="621"/>
                    <a:pt x="609" y="785"/>
                    <a:pt x="452" y="1114"/>
                  </a:cubicBezTo>
                  <a:cubicBezTo>
                    <a:pt x="0" y="2063"/>
                    <a:pt x="966" y="3600"/>
                    <a:pt x="2004" y="3623"/>
                  </a:cubicBezTo>
                  <a:cubicBezTo>
                    <a:pt x="2012" y="3623"/>
                    <a:pt x="2019" y="3623"/>
                    <a:pt x="2027" y="3623"/>
                  </a:cubicBezTo>
                  <a:cubicBezTo>
                    <a:pt x="2938" y="3623"/>
                    <a:pt x="4174" y="2483"/>
                    <a:pt x="4606" y="1290"/>
                  </a:cubicBezTo>
                  <a:cubicBezTo>
                    <a:pt x="4764" y="851"/>
                    <a:pt x="4836" y="424"/>
                    <a:pt x="4433" y="147"/>
                  </a:cubicBezTo>
                  <a:cubicBezTo>
                    <a:pt x="4284" y="45"/>
                    <a:pt x="4138" y="0"/>
                    <a:pt x="39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102;p48">
              <a:extLst>
                <a:ext uri="{FF2B5EF4-FFF2-40B4-BE49-F238E27FC236}">
                  <a16:creationId xmlns:a16="http://schemas.microsoft.com/office/drawing/2014/main" id="{5957A631-1B65-4E2E-AF66-41CF81AE9008}"/>
                </a:ext>
              </a:extLst>
            </p:cNvPr>
            <p:cNvSpPr/>
            <p:nvPr/>
          </p:nvSpPr>
          <p:spPr>
            <a:xfrm>
              <a:off x="-3396475" y="305000"/>
              <a:ext cx="109300" cy="84175"/>
            </a:xfrm>
            <a:custGeom>
              <a:avLst/>
              <a:gdLst/>
              <a:ahLst/>
              <a:cxnLst/>
              <a:rect l="l" t="t" r="r" b="b"/>
              <a:pathLst>
                <a:path w="4372" h="3367" extrusionOk="0">
                  <a:moveTo>
                    <a:pt x="1142" y="0"/>
                  </a:moveTo>
                  <a:cubicBezTo>
                    <a:pt x="573" y="0"/>
                    <a:pt x="379" y="283"/>
                    <a:pt x="265" y="620"/>
                  </a:cubicBezTo>
                  <a:cubicBezTo>
                    <a:pt x="1" y="1403"/>
                    <a:pt x="105" y="2171"/>
                    <a:pt x="588" y="2820"/>
                  </a:cubicBezTo>
                  <a:cubicBezTo>
                    <a:pt x="824" y="3139"/>
                    <a:pt x="1160" y="3366"/>
                    <a:pt x="1547" y="3366"/>
                  </a:cubicBezTo>
                  <a:cubicBezTo>
                    <a:pt x="1688" y="3366"/>
                    <a:pt x="1835" y="3336"/>
                    <a:pt x="1986" y="3270"/>
                  </a:cubicBezTo>
                  <a:cubicBezTo>
                    <a:pt x="2769" y="2927"/>
                    <a:pt x="3444" y="2409"/>
                    <a:pt x="3961" y="1729"/>
                  </a:cubicBezTo>
                  <a:cubicBezTo>
                    <a:pt x="4371" y="1188"/>
                    <a:pt x="4124" y="296"/>
                    <a:pt x="3543" y="275"/>
                  </a:cubicBezTo>
                  <a:cubicBezTo>
                    <a:pt x="3530" y="274"/>
                    <a:pt x="3516" y="274"/>
                    <a:pt x="3503" y="274"/>
                  </a:cubicBezTo>
                  <a:cubicBezTo>
                    <a:pt x="2993" y="274"/>
                    <a:pt x="2456" y="593"/>
                    <a:pt x="1989" y="593"/>
                  </a:cubicBezTo>
                  <a:cubicBezTo>
                    <a:pt x="1682" y="593"/>
                    <a:pt x="1405" y="456"/>
                    <a:pt x="1186" y="1"/>
                  </a:cubicBezTo>
                  <a:cubicBezTo>
                    <a:pt x="1171" y="1"/>
                    <a:pt x="1157" y="0"/>
                    <a:pt x="11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03;p48">
              <a:extLst>
                <a:ext uri="{FF2B5EF4-FFF2-40B4-BE49-F238E27FC236}">
                  <a16:creationId xmlns:a16="http://schemas.microsoft.com/office/drawing/2014/main" id="{BD746067-BE9B-3846-71B6-587A5A716CED}"/>
                </a:ext>
              </a:extLst>
            </p:cNvPr>
            <p:cNvSpPr/>
            <p:nvPr/>
          </p:nvSpPr>
          <p:spPr>
            <a:xfrm>
              <a:off x="-3514750" y="748850"/>
              <a:ext cx="98900" cy="85425"/>
            </a:xfrm>
            <a:custGeom>
              <a:avLst/>
              <a:gdLst/>
              <a:ahLst/>
              <a:cxnLst/>
              <a:rect l="l" t="t" r="r" b="b"/>
              <a:pathLst>
                <a:path w="3956" h="3417" extrusionOk="0">
                  <a:moveTo>
                    <a:pt x="1067" y="0"/>
                  </a:moveTo>
                  <a:cubicBezTo>
                    <a:pt x="1006" y="0"/>
                    <a:pt x="938" y="8"/>
                    <a:pt x="862" y="25"/>
                  </a:cubicBezTo>
                  <a:cubicBezTo>
                    <a:pt x="112" y="191"/>
                    <a:pt x="1" y="902"/>
                    <a:pt x="28" y="1538"/>
                  </a:cubicBezTo>
                  <a:cubicBezTo>
                    <a:pt x="64" y="2374"/>
                    <a:pt x="301" y="3170"/>
                    <a:pt x="1276" y="3377"/>
                  </a:cubicBezTo>
                  <a:cubicBezTo>
                    <a:pt x="1402" y="3403"/>
                    <a:pt x="1531" y="3416"/>
                    <a:pt x="1661" y="3416"/>
                  </a:cubicBezTo>
                  <a:cubicBezTo>
                    <a:pt x="2519" y="3416"/>
                    <a:pt x="3409" y="2859"/>
                    <a:pt x="3695" y="2103"/>
                  </a:cubicBezTo>
                  <a:cubicBezTo>
                    <a:pt x="3887" y="1593"/>
                    <a:pt x="3956" y="1070"/>
                    <a:pt x="3490" y="644"/>
                  </a:cubicBezTo>
                  <a:cubicBezTo>
                    <a:pt x="3341" y="508"/>
                    <a:pt x="3208" y="457"/>
                    <a:pt x="3085" y="457"/>
                  </a:cubicBezTo>
                  <a:cubicBezTo>
                    <a:pt x="2792" y="457"/>
                    <a:pt x="2552" y="745"/>
                    <a:pt x="2286" y="877"/>
                  </a:cubicBezTo>
                  <a:cubicBezTo>
                    <a:pt x="2135" y="952"/>
                    <a:pt x="1998" y="1058"/>
                    <a:pt x="1830" y="1166"/>
                  </a:cubicBezTo>
                  <a:cubicBezTo>
                    <a:pt x="1578" y="743"/>
                    <a:pt x="1664" y="0"/>
                    <a:pt x="10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104;p48">
              <a:extLst>
                <a:ext uri="{FF2B5EF4-FFF2-40B4-BE49-F238E27FC236}">
                  <a16:creationId xmlns:a16="http://schemas.microsoft.com/office/drawing/2014/main" id="{FD3307D9-CB57-2C5E-D7F7-C314EB0DE44A}"/>
                </a:ext>
              </a:extLst>
            </p:cNvPr>
            <p:cNvSpPr/>
            <p:nvPr/>
          </p:nvSpPr>
          <p:spPr>
            <a:xfrm>
              <a:off x="-3498400" y="399500"/>
              <a:ext cx="95675" cy="89125"/>
            </a:xfrm>
            <a:custGeom>
              <a:avLst/>
              <a:gdLst/>
              <a:ahLst/>
              <a:cxnLst/>
              <a:rect l="l" t="t" r="r" b="b"/>
              <a:pathLst>
                <a:path w="3827" h="3565" extrusionOk="0">
                  <a:moveTo>
                    <a:pt x="796" y="1"/>
                  </a:moveTo>
                  <a:cubicBezTo>
                    <a:pt x="717" y="1"/>
                    <a:pt x="635" y="11"/>
                    <a:pt x="550" y="31"/>
                  </a:cubicBezTo>
                  <a:cubicBezTo>
                    <a:pt x="90" y="138"/>
                    <a:pt x="33" y="540"/>
                    <a:pt x="0" y="911"/>
                  </a:cubicBezTo>
                  <a:lnTo>
                    <a:pt x="2" y="911"/>
                  </a:lnTo>
                  <a:cubicBezTo>
                    <a:pt x="69" y="1206"/>
                    <a:pt x="159" y="1474"/>
                    <a:pt x="190" y="1748"/>
                  </a:cubicBezTo>
                  <a:cubicBezTo>
                    <a:pt x="302" y="2734"/>
                    <a:pt x="827" y="3399"/>
                    <a:pt x="1794" y="3554"/>
                  </a:cubicBezTo>
                  <a:cubicBezTo>
                    <a:pt x="1839" y="3561"/>
                    <a:pt x="1884" y="3565"/>
                    <a:pt x="1930" y="3565"/>
                  </a:cubicBezTo>
                  <a:cubicBezTo>
                    <a:pt x="2643" y="3565"/>
                    <a:pt x="3462" y="2711"/>
                    <a:pt x="3704" y="1857"/>
                  </a:cubicBezTo>
                  <a:cubicBezTo>
                    <a:pt x="3827" y="1421"/>
                    <a:pt x="3647" y="1100"/>
                    <a:pt x="3373" y="822"/>
                  </a:cubicBezTo>
                  <a:cubicBezTo>
                    <a:pt x="3261" y="707"/>
                    <a:pt x="3137" y="662"/>
                    <a:pt x="3015" y="662"/>
                  </a:cubicBezTo>
                  <a:cubicBezTo>
                    <a:pt x="2831" y="662"/>
                    <a:pt x="2652" y="764"/>
                    <a:pt x="2519" y="885"/>
                  </a:cubicBezTo>
                  <a:cubicBezTo>
                    <a:pt x="2296" y="1088"/>
                    <a:pt x="2124" y="1174"/>
                    <a:pt x="1988" y="1174"/>
                  </a:cubicBezTo>
                  <a:cubicBezTo>
                    <a:pt x="1738" y="1174"/>
                    <a:pt x="1604" y="887"/>
                    <a:pt x="1478" y="507"/>
                  </a:cubicBezTo>
                  <a:cubicBezTo>
                    <a:pt x="1362" y="159"/>
                    <a:pt x="1107" y="1"/>
                    <a:pt x="7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105;p48">
              <a:extLst>
                <a:ext uri="{FF2B5EF4-FFF2-40B4-BE49-F238E27FC236}">
                  <a16:creationId xmlns:a16="http://schemas.microsoft.com/office/drawing/2014/main" id="{6743A281-9D2E-AFF0-EFE8-2E0EFA6F7D19}"/>
                </a:ext>
              </a:extLst>
            </p:cNvPr>
            <p:cNvSpPr/>
            <p:nvPr/>
          </p:nvSpPr>
          <p:spPr>
            <a:xfrm>
              <a:off x="-3620425" y="412425"/>
              <a:ext cx="97025" cy="81775"/>
            </a:xfrm>
            <a:custGeom>
              <a:avLst/>
              <a:gdLst/>
              <a:ahLst/>
              <a:cxnLst/>
              <a:rect l="l" t="t" r="r" b="b"/>
              <a:pathLst>
                <a:path w="3881" h="3271" extrusionOk="0">
                  <a:moveTo>
                    <a:pt x="2933" y="0"/>
                  </a:moveTo>
                  <a:cubicBezTo>
                    <a:pt x="2567" y="0"/>
                    <a:pt x="2450" y="460"/>
                    <a:pt x="2221" y="720"/>
                  </a:cubicBezTo>
                  <a:cubicBezTo>
                    <a:pt x="1978" y="996"/>
                    <a:pt x="1923" y="1526"/>
                    <a:pt x="1484" y="1526"/>
                  </a:cubicBezTo>
                  <a:cubicBezTo>
                    <a:pt x="1481" y="1526"/>
                    <a:pt x="1479" y="1526"/>
                    <a:pt x="1476" y="1526"/>
                  </a:cubicBezTo>
                  <a:cubicBezTo>
                    <a:pt x="959" y="1517"/>
                    <a:pt x="1083" y="945"/>
                    <a:pt x="907" y="634"/>
                  </a:cubicBezTo>
                  <a:cubicBezTo>
                    <a:pt x="801" y="447"/>
                    <a:pt x="799" y="173"/>
                    <a:pt x="530" y="173"/>
                  </a:cubicBezTo>
                  <a:cubicBezTo>
                    <a:pt x="506" y="173"/>
                    <a:pt x="478" y="176"/>
                    <a:pt x="449" y="181"/>
                  </a:cubicBezTo>
                  <a:cubicBezTo>
                    <a:pt x="168" y="230"/>
                    <a:pt x="41" y="443"/>
                    <a:pt x="20" y="706"/>
                  </a:cubicBezTo>
                  <a:cubicBezTo>
                    <a:pt x="0" y="948"/>
                    <a:pt x="15" y="1195"/>
                    <a:pt x="15" y="1439"/>
                  </a:cubicBezTo>
                  <a:cubicBezTo>
                    <a:pt x="4" y="2526"/>
                    <a:pt x="612" y="3271"/>
                    <a:pt x="1442" y="3271"/>
                  </a:cubicBezTo>
                  <a:cubicBezTo>
                    <a:pt x="1570" y="3271"/>
                    <a:pt x="1703" y="3253"/>
                    <a:pt x="1839" y="3216"/>
                  </a:cubicBezTo>
                  <a:cubicBezTo>
                    <a:pt x="2739" y="2977"/>
                    <a:pt x="3344" y="2401"/>
                    <a:pt x="3664" y="1508"/>
                  </a:cubicBezTo>
                  <a:cubicBezTo>
                    <a:pt x="3881" y="896"/>
                    <a:pt x="3832" y="371"/>
                    <a:pt x="3224" y="78"/>
                  </a:cubicBezTo>
                  <a:cubicBezTo>
                    <a:pt x="3111" y="24"/>
                    <a:pt x="3016" y="0"/>
                    <a:pt x="29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106;p48">
              <a:extLst>
                <a:ext uri="{FF2B5EF4-FFF2-40B4-BE49-F238E27FC236}">
                  <a16:creationId xmlns:a16="http://schemas.microsoft.com/office/drawing/2014/main" id="{117CAF29-922D-5D60-BAD6-E289616320D2}"/>
                </a:ext>
              </a:extLst>
            </p:cNvPr>
            <p:cNvSpPr/>
            <p:nvPr/>
          </p:nvSpPr>
          <p:spPr>
            <a:xfrm>
              <a:off x="-3079175" y="182325"/>
              <a:ext cx="109725" cy="80150"/>
            </a:xfrm>
            <a:custGeom>
              <a:avLst/>
              <a:gdLst/>
              <a:ahLst/>
              <a:cxnLst/>
              <a:rect l="l" t="t" r="r" b="b"/>
              <a:pathLst>
                <a:path w="4389" h="3206" extrusionOk="0">
                  <a:moveTo>
                    <a:pt x="1037" y="1"/>
                  </a:moveTo>
                  <a:cubicBezTo>
                    <a:pt x="906" y="1"/>
                    <a:pt x="759" y="78"/>
                    <a:pt x="608" y="265"/>
                  </a:cubicBezTo>
                  <a:cubicBezTo>
                    <a:pt x="232" y="738"/>
                    <a:pt x="0" y="1361"/>
                    <a:pt x="295" y="2040"/>
                  </a:cubicBezTo>
                  <a:cubicBezTo>
                    <a:pt x="584" y="2702"/>
                    <a:pt x="965" y="3195"/>
                    <a:pt x="2084" y="3206"/>
                  </a:cubicBezTo>
                  <a:lnTo>
                    <a:pt x="2084" y="3204"/>
                  </a:lnTo>
                  <a:cubicBezTo>
                    <a:pt x="2411" y="3196"/>
                    <a:pt x="2985" y="2958"/>
                    <a:pt x="3504" y="2572"/>
                  </a:cubicBezTo>
                  <a:cubicBezTo>
                    <a:pt x="4029" y="2181"/>
                    <a:pt x="4389" y="1690"/>
                    <a:pt x="3983" y="1054"/>
                  </a:cubicBezTo>
                  <a:cubicBezTo>
                    <a:pt x="3793" y="756"/>
                    <a:pt x="3566" y="643"/>
                    <a:pt x="3330" y="643"/>
                  </a:cubicBezTo>
                  <a:cubicBezTo>
                    <a:pt x="3058" y="643"/>
                    <a:pt x="2772" y="793"/>
                    <a:pt x="2514" y="982"/>
                  </a:cubicBezTo>
                  <a:cubicBezTo>
                    <a:pt x="2281" y="1153"/>
                    <a:pt x="2097" y="1254"/>
                    <a:pt x="1951" y="1254"/>
                  </a:cubicBezTo>
                  <a:cubicBezTo>
                    <a:pt x="1755" y="1254"/>
                    <a:pt x="1630" y="1070"/>
                    <a:pt x="1552" y="625"/>
                  </a:cubicBezTo>
                  <a:cubicBezTo>
                    <a:pt x="1494" y="292"/>
                    <a:pt x="1294" y="1"/>
                    <a:pt x="10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107;p48">
              <a:extLst>
                <a:ext uri="{FF2B5EF4-FFF2-40B4-BE49-F238E27FC236}">
                  <a16:creationId xmlns:a16="http://schemas.microsoft.com/office/drawing/2014/main" id="{253B1358-920E-1A1E-F69A-07879D6FC18D}"/>
                </a:ext>
              </a:extLst>
            </p:cNvPr>
            <p:cNvSpPr/>
            <p:nvPr/>
          </p:nvSpPr>
          <p:spPr>
            <a:xfrm>
              <a:off x="-2979275" y="310450"/>
              <a:ext cx="109725" cy="80125"/>
            </a:xfrm>
            <a:custGeom>
              <a:avLst/>
              <a:gdLst/>
              <a:ahLst/>
              <a:cxnLst/>
              <a:rect l="l" t="t" r="r" b="b"/>
              <a:pathLst>
                <a:path w="4389" h="3205" extrusionOk="0">
                  <a:moveTo>
                    <a:pt x="1038" y="0"/>
                  </a:moveTo>
                  <a:cubicBezTo>
                    <a:pt x="906" y="0"/>
                    <a:pt x="759" y="77"/>
                    <a:pt x="608" y="266"/>
                  </a:cubicBezTo>
                  <a:cubicBezTo>
                    <a:pt x="232" y="737"/>
                    <a:pt x="0" y="1359"/>
                    <a:pt x="295" y="2039"/>
                  </a:cubicBezTo>
                  <a:cubicBezTo>
                    <a:pt x="584" y="2701"/>
                    <a:pt x="965" y="3193"/>
                    <a:pt x="2084" y="3205"/>
                  </a:cubicBezTo>
                  <a:cubicBezTo>
                    <a:pt x="2411" y="3195"/>
                    <a:pt x="2983" y="2957"/>
                    <a:pt x="3504" y="2571"/>
                  </a:cubicBezTo>
                  <a:cubicBezTo>
                    <a:pt x="4028" y="2179"/>
                    <a:pt x="4389" y="1690"/>
                    <a:pt x="3983" y="1055"/>
                  </a:cubicBezTo>
                  <a:cubicBezTo>
                    <a:pt x="3792" y="756"/>
                    <a:pt x="3566" y="643"/>
                    <a:pt x="3329" y="643"/>
                  </a:cubicBezTo>
                  <a:cubicBezTo>
                    <a:pt x="3057" y="643"/>
                    <a:pt x="2772" y="792"/>
                    <a:pt x="2514" y="981"/>
                  </a:cubicBezTo>
                  <a:cubicBezTo>
                    <a:pt x="2281" y="1153"/>
                    <a:pt x="2097" y="1254"/>
                    <a:pt x="1951" y="1254"/>
                  </a:cubicBezTo>
                  <a:cubicBezTo>
                    <a:pt x="1755" y="1254"/>
                    <a:pt x="1630" y="1069"/>
                    <a:pt x="1552" y="624"/>
                  </a:cubicBezTo>
                  <a:cubicBezTo>
                    <a:pt x="1494" y="292"/>
                    <a:pt x="1294" y="0"/>
                    <a:pt x="10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108;p48">
              <a:extLst>
                <a:ext uri="{FF2B5EF4-FFF2-40B4-BE49-F238E27FC236}">
                  <a16:creationId xmlns:a16="http://schemas.microsoft.com/office/drawing/2014/main" id="{2336F5BB-7659-77ED-78B1-C0A659BEDB84}"/>
                </a:ext>
              </a:extLst>
            </p:cNvPr>
            <p:cNvSpPr/>
            <p:nvPr/>
          </p:nvSpPr>
          <p:spPr>
            <a:xfrm>
              <a:off x="-3277425" y="7025"/>
              <a:ext cx="102700" cy="76375"/>
            </a:xfrm>
            <a:custGeom>
              <a:avLst/>
              <a:gdLst/>
              <a:ahLst/>
              <a:cxnLst/>
              <a:rect l="l" t="t" r="r" b="b"/>
              <a:pathLst>
                <a:path w="4108" h="3055" extrusionOk="0">
                  <a:moveTo>
                    <a:pt x="2931" y="1"/>
                  </a:moveTo>
                  <a:cubicBezTo>
                    <a:pt x="2603" y="1"/>
                    <a:pt x="2282" y="203"/>
                    <a:pt x="2026" y="551"/>
                  </a:cubicBezTo>
                  <a:cubicBezTo>
                    <a:pt x="1897" y="725"/>
                    <a:pt x="1773" y="888"/>
                    <a:pt x="1620" y="888"/>
                  </a:cubicBezTo>
                  <a:cubicBezTo>
                    <a:pt x="1527" y="888"/>
                    <a:pt x="1424" y="828"/>
                    <a:pt x="1302" y="673"/>
                  </a:cubicBezTo>
                  <a:cubicBezTo>
                    <a:pt x="1133" y="458"/>
                    <a:pt x="998" y="137"/>
                    <a:pt x="713" y="137"/>
                  </a:cubicBezTo>
                  <a:cubicBezTo>
                    <a:pt x="649" y="137"/>
                    <a:pt x="577" y="153"/>
                    <a:pt x="496" y="190"/>
                  </a:cubicBezTo>
                  <a:cubicBezTo>
                    <a:pt x="46" y="394"/>
                    <a:pt x="1" y="834"/>
                    <a:pt x="32" y="1211"/>
                  </a:cubicBezTo>
                  <a:cubicBezTo>
                    <a:pt x="11" y="2018"/>
                    <a:pt x="345" y="2608"/>
                    <a:pt x="979" y="2916"/>
                  </a:cubicBezTo>
                  <a:cubicBezTo>
                    <a:pt x="1174" y="3011"/>
                    <a:pt x="1369" y="3054"/>
                    <a:pt x="1561" y="3054"/>
                  </a:cubicBezTo>
                  <a:cubicBezTo>
                    <a:pt x="1978" y="3054"/>
                    <a:pt x="2378" y="2851"/>
                    <a:pt x="2727" y="2540"/>
                  </a:cubicBezTo>
                  <a:cubicBezTo>
                    <a:pt x="2961" y="2331"/>
                    <a:pt x="3194" y="2111"/>
                    <a:pt x="3393" y="1866"/>
                  </a:cubicBezTo>
                  <a:cubicBezTo>
                    <a:pt x="3793" y="1374"/>
                    <a:pt x="4107" y="769"/>
                    <a:pt x="3558" y="269"/>
                  </a:cubicBezTo>
                  <a:cubicBezTo>
                    <a:pt x="3357" y="85"/>
                    <a:pt x="3142" y="1"/>
                    <a:pt x="29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109;p48">
              <a:extLst>
                <a:ext uri="{FF2B5EF4-FFF2-40B4-BE49-F238E27FC236}">
                  <a16:creationId xmlns:a16="http://schemas.microsoft.com/office/drawing/2014/main" id="{FB656CA3-5DFA-E9FF-50A6-3D3B570B58EE}"/>
                </a:ext>
              </a:extLst>
            </p:cNvPr>
            <p:cNvSpPr/>
            <p:nvPr/>
          </p:nvSpPr>
          <p:spPr>
            <a:xfrm>
              <a:off x="-3115050" y="373175"/>
              <a:ext cx="96225" cy="77300"/>
            </a:xfrm>
            <a:custGeom>
              <a:avLst/>
              <a:gdLst/>
              <a:ahLst/>
              <a:cxnLst/>
              <a:rect l="l" t="t" r="r" b="b"/>
              <a:pathLst>
                <a:path w="3849" h="3092" extrusionOk="0">
                  <a:moveTo>
                    <a:pt x="3018" y="0"/>
                  </a:moveTo>
                  <a:cubicBezTo>
                    <a:pt x="2751" y="0"/>
                    <a:pt x="2494" y="169"/>
                    <a:pt x="2260" y="329"/>
                  </a:cubicBezTo>
                  <a:cubicBezTo>
                    <a:pt x="2008" y="502"/>
                    <a:pt x="1794" y="733"/>
                    <a:pt x="1474" y="1017"/>
                  </a:cubicBezTo>
                  <a:cubicBezTo>
                    <a:pt x="1302" y="573"/>
                    <a:pt x="1372" y="53"/>
                    <a:pt x="856" y="53"/>
                  </a:cubicBezTo>
                  <a:cubicBezTo>
                    <a:pt x="850" y="53"/>
                    <a:pt x="844" y="53"/>
                    <a:pt x="839" y="54"/>
                  </a:cubicBezTo>
                  <a:cubicBezTo>
                    <a:pt x="306" y="63"/>
                    <a:pt x="190" y="552"/>
                    <a:pt x="126" y="953"/>
                  </a:cubicBezTo>
                  <a:cubicBezTo>
                    <a:pt x="1" y="1741"/>
                    <a:pt x="37" y="2514"/>
                    <a:pt x="883" y="2941"/>
                  </a:cubicBezTo>
                  <a:cubicBezTo>
                    <a:pt x="1093" y="3047"/>
                    <a:pt x="1291" y="3092"/>
                    <a:pt x="1479" y="3092"/>
                  </a:cubicBezTo>
                  <a:cubicBezTo>
                    <a:pt x="1968" y="3092"/>
                    <a:pt x="2390" y="2789"/>
                    <a:pt x="2774" y="2466"/>
                  </a:cubicBezTo>
                  <a:cubicBezTo>
                    <a:pt x="3110" y="2183"/>
                    <a:pt x="3393" y="1790"/>
                    <a:pt x="3582" y="1389"/>
                  </a:cubicBezTo>
                  <a:cubicBezTo>
                    <a:pt x="3775" y="981"/>
                    <a:pt x="3848" y="473"/>
                    <a:pt x="3414" y="142"/>
                  </a:cubicBezTo>
                  <a:cubicBezTo>
                    <a:pt x="3281" y="41"/>
                    <a:pt x="3148" y="0"/>
                    <a:pt x="30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110;p48">
              <a:extLst>
                <a:ext uri="{FF2B5EF4-FFF2-40B4-BE49-F238E27FC236}">
                  <a16:creationId xmlns:a16="http://schemas.microsoft.com/office/drawing/2014/main" id="{ED26D37B-ABF2-4EB2-ED4A-57B3FF849E9F}"/>
                </a:ext>
              </a:extLst>
            </p:cNvPr>
            <p:cNvSpPr/>
            <p:nvPr/>
          </p:nvSpPr>
          <p:spPr>
            <a:xfrm>
              <a:off x="-3546850" y="-7050"/>
              <a:ext cx="104675" cy="78575"/>
            </a:xfrm>
            <a:custGeom>
              <a:avLst/>
              <a:gdLst/>
              <a:ahLst/>
              <a:cxnLst/>
              <a:rect l="l" t="t" r="r" b="b"/>
              <a:pathLst>
                <a:path w="4187" h="3143" extrusionOk="0">
                  <a:moveTo>
                    <a:pt x="3156" y="1"/>
                  </a:moveTo>
                  <a:cubicBezTo>
                    <a:pt x="2759" y="1"/>
                    <a:pt x="2468" y="545"/>
                    <a:pt x="2165" y="874"/>
                  </a:cubicBezTo>
                  <a:cubicBezTo>
                    <a:pt x="1953" y="1104"/>
                    <a:pt x="1754" y="1256"/>
                    <a:pt x="1598" y="1256"/>
                  </a:cubicBezTo>
                  <a:cubicBezTo>
                    <a:pt x="1425" y="1256"/>
                    <a:pt x="1303" y="1072"/>
                    <a:pt x="1272" y="607"/>
                  </a:cubicBezTo>
                  <a:cubicBezTo>
                    <a:pt x="1251" y="295"/>
                    <a:pt x="1117" y="47"/>
                    <a:pt x="779" y="26"/>
                  </a:cubicBezTo>
                  <a:cubicBezTo>
                    <a:pt x="766" y="25"/>
                    <a:pt x="754" y="25"/>
                    <a:pt x="741" y="25"/>
                  </a:cubicBezTo>
                  <a:cubicBezTo>
                    <a:pt x="432" y="25"/>
                    <a:pt x="283" y="273"/>
                    <a:pt x="188" y="535"/>
                  </a:cubicBezTo>
                  <a:cubicBezTo>
                    <a:pt x="104" y="761"/>
                    <a:pt x="52" y="1000"/>
                    <a:pt x="0" y="1190"/>
                  </a:cubicBezTo>
                  <a:cubicBezTo>
                    <a:pt x="101" y="1925"/>
                    <a:pt x="282" y="2551"/>
                    <a:pt x="898" y="2954"/>
                  </a:cubicBezTo>
                  <a:cubicBezTo>
                    <a:pt x="1106" y="3090"/>
                    <a:pt x="1301" y="3143"/>
                    <a:pt x="1489" y="3143"/>
                  </a:cubicBezTo>
                  <a:cubicBezTo>
                    <a:pt x="1904" y="3143"/>
                    <a:pt x="2279" y="2881"/>
                    <a:pt x="2651" y="2667"/>
                  </a:cubicBezTo>
                  <a:cubicBezTo>
                    <a:pt x="2889" y="2532"/>
                    <a:pt x="3088" y="2313"/>
                    <a:pt x="3275" y="2106"/>
                  </a:cubicBezTo>
                  <a:cubicBezTo>
                    <a:pt x="3777" y="1551"/>
                    <a:pt x="4187" y="789"/>
                    <a:pt x="3619" y="235"/>
                  </a:cubicBezTo>
                  <a:cubicBezTo>
                    <a:pt x="3449" y="68"/>
                    <a:pt x="3296" y="1"/>
                    <a:pt x="31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111;p48">
              <a:extLst>
                <a:ext uri="{FF2B5EF4-FFF2-40B4-BE49-F238E27FC236}">
                  <a16:creationId xmlns:a16="http://schemas.microsoft.com/office/drawing/2014/main" id="{B673D73F-F75B-2A73-6288-71CA0FC280C4}"/>
                </a:ext>
              </a:extLst>
            </p:cNvPr>
            <p:cNvSpPr/>
            <p:nvPr/>
          </p:nvSpPr>
          <p:spPr>
            <a:xfrm>
              <a:off x="-3513900" y="262875"/>
              <a:ext cx="94800" cy="80275"/>
            </a:xfrm>
            <a:custGeom>
              <a:avLst/>
              <a:gdLst/>
              <a:ahLst/>
              <a:cxnLst/>
              <a:rect l="l" t="t" r="r" b="b"/>
              <a:pathLst>
                <a:path w="3792" h="3211" extrusionOk="0">
                  <a:moveTo>
                    <a:pt x="3242" y="1"/>
                  </a:moveTo>
                  <a:cubicBezTo>
                    <a:pt x="3052" y="1"/>
                    <a:pt x="2896" y="127"/>
                    <a:pt x="2764" y="271"/>
                  </a:cubicBezTo>
                  <a:cubicBezTo>
                    <a:pt x="2375" y="700"/>
                    <a:pt x="1996" y="1141"/>
                    <a:pt x="1615" y="1577"/>
                  </a:cubicBezTo>
                  <a:cubicBezTo>
                    <a:pt x="1219" y="1252"/>
                    <a:pt x="1294" y="845"/>
                    <a:pt x="1209" y="481"/>
                  </a:cubicBezTo>
                  <a:cubicBezTo>
                    <a:pt x="1144" y="204"/>
                    <a:pt x="1018" y="55"/>
                    <a:pt x="846" y="55"/>
                  </a:cubicBezTo>
                  <a:cubicBezTo>
                    <a:pt x="733" y="55"/>
                    <a:pt x="601" y="120"/>
                    <a:pt x="454" y="255"/>
                  </a:cubicBezTo>
                  <a:cubicBezTo>
                    <a:pt x="1" y="670"/>
                    <a:pt x="79" y="1963"/>
                    <a:pt x="591" y="2599"/>
                  </a:cubicBezTo>
                  <a:cubicBezTo>
                    <a:pt x="922" y="3011"/>
                    <a:pt x="1314" y="3211"/>
                    <a:pt x="1725" y="3211"/>
                  </a:cubicBezTo>
                  <a:cubicBezTo>
                    <a:pt x="1995" y="3211"/>
                    <a:pt x="2274" y="3124"/>
                    <a:pt x="2549" y="2954"/>
                  </a:cubicBezTo>
                  <a:cubicBezTo>
                    <a:pt x="3338" y="2467"/>
                    <a:pt x="3663" y="1634"/>
                    <a:pt x="3760" y="729"/>
                  </a:cubicBezTo>
                  <a:cubicBezTo>
                    <a:pt x="3791" y="440"/>
                    <a:pt x="3723" y="155"/>
                    <a:pt x="3413" y="35"/>
                  </a:cubicBezTo>
                  <a:cubicBezTo>
                    <a:pt x="3353" y="11"/>
                    <a:pt x="3296" y="1"/>
                    <a:pt x="32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112;p48">
              <a:extLst>
                <a:ext uri="{FF2B5EF4-FFF2-40B4-BE49-F238E27FC236}">
                  <a16:creationId xmlns:a16="http://schemas.microsoft.com/office/drawing/2014/main" id="{9F2A689C-D4C6-E911-9EE3-7AB9BFAF0F14}"/>
                </a:ext>
              </a:extLst>
            </p:cNvPr>
            <p:cNvSpPr/>
            <p:nvPr/>
          </p:nvSpPr>
          <p:spPr>
            <a:xfrm>
              <a:off x="-3341050" y="686625"/>
              <a:ext cx="87700" cy="71925"/>
            </a:xfrm>
            <a:custGeom>
              <a:avLst/>
              <a:gdLst/>
              <a:ahLst/>
              <a:cxnLst/>
              <a:rect l="l" t="t" r="r" b="b"/>
              <a:pathLst>
                <a:path w="3508" h="2877" extrusionOk="0">
                  <a:moveTo>
                    <a:pt x="840" y="0"/>
                  </a:moveTo>
                  <a:cubicBezTo>
                    <a:pt x="300" y="0"/>
                    <a:pt x="47" y="414"/>
                    <a:pt x="29" y="1278"/>
                  </a:cubicBezTo>
                  <a:cubicBezTo>
                    <a:pt x="1" y="2066"/>
                    <a:pt x="272" y="2734"/>
                    <a:pt x="1098" y="2855"/>
                  </a:cubicBezTo>
                  <a:cubicBezTo>
                    <a:pt x="1198" y="2869"/>
                    <a:pt x="1296" y="2877"/>
                    <a:pt x="1391" y="2877"/>
                  </a:cubicBezTo>
                  <a:cubicBezTo>
                    <a:pt x="2127" y="2877"/>
                    <a:pt x="2705" y="2444"/>
                    <a:pt x="3051" y="1728"/>
                  </a:cubicBezTo>
                  <a:cubicBezTo>
                    <a:pt x="3508" y="791"/>
                    <a:pt x="3202" y="280"/>
                    <a:pt x="2220" y="280"/>
                  </a:cubicBezTo>
                  <a:cubicBezTo>
                    <a:pt x="2186" y="280"/>
                    <a:pt x="2150" y="281"/>
                    <a:pt x="2114" y="282"/>
                  </a:cubicBezTo>
                  <a:cubicBezTo>
                    <a:pt x="2083" y="283"/>
                    <a:pt x="2051" y="284"/>
                    <a:pt x="2019" y="284"/>
                  </a:cubicBezTo>
                  <a:cubicBezTo>
                    <a:pt x="1915" y="284"/>
                    <a:pt x="1807" y="275"/>
                    <a:pt x="1718" y="235"/>
                  </a:cubicBezTo>
                  <a:cubicBezTo>
                    <a:pt x="1367" y="79"/>
                    <a:pt x="1076" y="0"/>
                    <a:pt x="8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113;p48">
              <a:extLst>
                <a:ext uri="{FF2B5EF4-FFF2-40B4-BE49-F238E27FC236}">
                  <a16:creationId xmlns:a16="http://schemas.microsoft.com/office/drawing/2014/main" id="{FB5E1D64-9A46-AC5C-2662-10E0420E6A8F}"/>
                </a:ext>
              </a:extLst>
            </p:cNvPr>
            <p:cNvSpPr/>
            <p:nvPr/>
          </p:nvSpPr>
          <p:spPr>
            <a:xfrm>
              <a:off x="-3571075" y="574900"/>
              <a:ext cx="90750" cy="79600"/>
            </a:xfrm>
            <a:custGeom>
              <a:avLst/>
              <a:gdLst/>
              <a:ahLst/>
              <a:cxnLst/>
              <a:rect l="l" t="t" r="r" b="b"/>
              <a:pathLst>
                <a:path w="3630" h="3184" extrusionOk="0">
                  <a:moveTo>
                    <a:pt x="984" y="0"/>
                  </a:moveTo>
                  <a:cubicBezTo>
                    <a:pt x="482" y="0"/>
                    <a:pt x="400" y="465"/>
                    <a:pt x="283" y="804"/>
                  </a:cubicBezTo>
                  <a:cubicBezTo>
                    <a:pt x="4" y="1618"/>
                    <a:pt x="1" y="2477"/>
                    <a:pt x="777" y="2981"/>
                  </a:cubicBezTo>
                  <a:cubicBezTo>
                    <a:pt x="997" y="3124"/>
                    <a:pt x="1203" y="3183"/>
                    <a:pt x="1397" y="3183"/>
                  </a:cubicBezTo>
                  <a:cubicBezTo>
                    <a:pt x="1927" y="3183"/>
                    <a:pt x="2365" y="2734"/>
                    <a:pt x="2756" y="2312"/>
                  </a:cubicBezTo>
                  <a:cubicBezTo>
                    <a:pt x="3229" y="1804"/>
                    <a:pt x="3630" y="1189"/>
                    <a:pt x="3097" y="545"/>
                  </a:cubicBezTo>
                  <a:cubicBezTo>
                    <a:pt x="2920" y="332"/>
                    <a:pt x="2761" y="252"/>
                    <a:pt x="2610" y="252"/>
                  </a:cubicBezTo>
                  <a:cubicBezTo>
                    <a:pt x="2241" y="252"/>
                    <a:pt x="1921" y="728"/>
                    <a:pt x="1515" y="899"/>
                  </a:cubicBezTo>
                  <a:cubicBezTo>
                    <a:pt x="1280" y="602"/>
                    <a:pt x="1593" y="0"/>
                    <a:pt x="9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114;p48">
              <a:extLst>
                <a:ext uri="{FF2B5EF4-FFF2-40B4-BE49-F238E27FC236}">
                  <a16:creationId xmlns:a16="http://schemas.microsoft.com/office/drawing/2014/main" id="{381788F6-1D22-D488-5541-D6D7ECACD8E5}"/>
                </a:ext>
              </a:extLst>
            </p:cNvPr>
            <p:cNvSpPr/>
            <p:nvPr/>
          </p:nvSpPr>
          <p:spPr>
            <a:xfrm>
              <a:off x="-3155300" y="682775"/>
              <a:ext cx="90725" cy="79600"/>
            </a:xfrm>
            <a:custGeom>
              <a:avLst/>
              <a:gdLst/>
              <a:ahLst/>
              <a:cxnLst/>
              <a:rect l="l" t="t" r="r" b="b"/>
              <a:pathLst>
                <a:path w="3629" h="3184" extrusionOk="0">
                  <a:moveTo>
                    <a:pt x="983" y="1"/>
                  </a:moveTo>
                  <a:cubicBezTo>
                    <a:pt x="481" y="1"/>
                    <a:pt x="399" y="465"/>
                    <a:pt x="282" y="804"/>
                  </a:cubicBezTo>
                  <a:cubicBezTo>
                    <a:pt x="3" y="1618"/>
                    <a:pt x="0" y="2477"/>
                    <a:pt x="776" y="2981"/>
                  </a:cubicBezTo>
                  <a:cubicBezTo>
                    <a:pt x="997" y="3124"/>
                    <a:pt x="1203" y="3184"/>
                    <a:pt x="1396" y="3184"/>
                  </a:cubicBezTo>
                  <a:cubicBezTo>
                    <a:pt x="1927" y="3184"/>
                    <a:pt x="2365" y="2734"/>
                    <a:pt x="2755" y="2312"/>
                  </a:cubicBezTo>
                  <a:cubicBezTo>
                    <a:pt x="3228" y="1804"/>
                    <a:pt x="3629" y="1189"/>
                    <a:pt x="3096" y="545"/>
                  </a:cubicBezTo>
                  <a:cubicBezTo>
                    <a:pt x="2919" y="332"/>
                    <a:pt x="2760" y="252"/>
                    <a:pt x="2609" y="252"/>
                  </a:cubicBezTo>
                  <a:cubicBezTo>
                    <a:pt x="2240" y="252"/>
                    <a:pt x="1920" y="728"/>
                    <a:pt x="1515" y="899"/>
                  </a:cubicBezTo>
                  <a:cubicBezTo>
                    <a:pt x="1280" y="602"/>
                    <a:pt x="1593" y="1"/>
                    <a:pt x="9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115;p48">
              <a:extLst>
                <a:ext uri="{FF2B5EF4-FFF2-40B4-BE49-F238E27FC236}">
                  <a16:creationId xmlns:a16="http://schemas.microsoft.com/office/drawing/2014/main" id="{ED78A4A4-C8D9-D0CC-1D20-2675CF58A564}"/>
                </a:ext>
              </a:extLst>
            </p:cNvPr>
            <p:cNvSpPr/>
            <p:nvPr/>
          </p:nvSpPr>
          <p:spPr>
            <a:xfrm>
              <a:off x="-3414000" y="29875"/>
              <a:ext cx="93250" cy="72900"/>
            </a:xfrm>
            <a:custGeom>
              <a:avLst/>
              <a:gdLst/>
              <a:ahLst/>
              <a:cxnLst/>
              <a:rect l="l" t="t" r="r" b="b"/>
              <a:pathLst>
                <a:path w="3730" h="2916" extrusionOk="0">
                  <a:moveTo>
                    <a:pt x="689" y="1"/>
                  </a:moveTo>
                  <a:cubicBezTo>
                    <a:pt x="640" y="1"/>
                    <a:pt x="585" y="9"/>
                    <a:pt x="522" y="26"/>
                  </a:cubicBezTo>
                  <a:cubicBezTo>
                    <a:pt x="19" y="168"/>
                    <a:pt x="22" y="639"/>
                    <a:pt x="1" y="980"/>
                  </a:cubicBezTo>
                  <a:cubicBezTo>
                    <a:pt x="5" y="2056"/>
                    <a:pt x="657" y="2915"/>
                    <a:pt x="1379" y="2915"/>
                  </a:cubicBezTo>
                  <a:cubicBezTo>
                    <a:pt x="1411" y="2915"/>
                    <a:pt x="1443" y="2914"/>
                    <a:pt x="1475" y="2910"/>
                  </a:cubicBezTo>
                  <a:cubicBezTo>
                    <a:pt x="2350" y="2817"/>
                    <a:pt x="3729" y="1347"/>
                    <a:pt x="3530" y="642"/>
                  </a:cubicBezTo>
                  <a:cubicBezTo>
                    <a:pt x="3429" y="282"/>
                    <a:pt x="3228" y="13"/>
                    <a:pt x="2929" y="13"/>
                  </a:cubicBezTo>
                  <a:cubicBezTo>
                    <a:pt x="2785" y="13"/>
                    <a:pt x="2618" y="76"/>
                    <a:pt x="2428" y="222"/>
                  </a:cubicBezTo>
                  <a:cubicBezTo>
                    <a:pt x="2234" y="372"/>
                    <a:pt x="2071" y="561"/>
                    <a:pt x="1898" y="735"/>
                  </a:cubicBezTo>
                  <a:cubicBezTo>
                    <a:pt x="1760" y="875"/>
                    <a:pt x="1630" y="973"/>
                    <a:pt x="1507" y="973"/>
                  </a:cubicBezTo>
                  <a:cubicBezTo>
                    <a:pt x="1392" y="973"/>
                    <a:pt x="1284" y="886"/>
                    <a:pt x="1181" y="667"/>
                  </a:cubicBezTo>
                  <a:cubicBezTo>
                    <a:pt x="1061" y="412"/>
                    <a:pt x="1037" y="1"/>
                    <a:pt x="6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116;p48">
              <a:extLst>
                <a:ext uri="{FF2B5EF4-FFF2-40B4-BE49-F238E27FC236}">
                  <a16:creationId xmlns:a16="http://schemas.microsoft.com/office/drawing/2014/main" id="{8D6C1739-1226-CA1C-CF0E-44DF9CFC0997}"/>
                </a:ext>
              </a:extLst>
            </p:cNvPr>
            <p:cNvSpPr/>
            <p:nvPr/>
          </p:nvSpPr>
          <p:spPr>
            <a:xfrm>
              <a:off x="-3358650" y="-97525"/>
              <a:ext cx="102825" cy="64050"/>
            </a:xfrm>
            <a:custGeom>
              <a:avLst/>
              <a:gdLst/>
              <a:ahLst/>
              <a:cxnLst/>
              <a:rect l="l" t="t" r="r" b="b"/>
              <a:pathLst>
                <a:path w="4113" h="2562" extrusionOk="0">
                  <a:moveTo>
                    <a:pt x="791" y="1"/>
                  </a:moveTo>
                  <a:cubicBezTo>
                    <a:pt x="701" y="1"/>
                    <a:pt x="605" y="30"/>
                    <a:pt x="500" y="98"/>
                  </a:cubicBezTo>
                  <a:cubicBezTo>
                    <a:pt x="76" y="370"/>
                    <a:pt x="1" y="853"/>
                    <a:pt x="240" y="1312"/>
                  </a:cubicBezTo>
                  <a:cubicBezTo>
                    <a:pt x="587" y="1978"/>
                    <a:pt x="1012" y="2555"/>
                    <a:pt x="1901" y="2555"/>
                  </a:cubicBezTo>
                  <a:cubicBezTo>
                    <a:pt x="1957" y="2555"/>
                    <a:pt x="2014" y="2553"/>
                    <a:pt x="2073" y="2548"/>
                  </a:cubicBezTo>
                  <a:cubicBezTo>
                    <a:pt x="2140" y="2557"/>
                    <a:pt x="2206" y="2561"/>
                    <a:pt x="2271" y="2561"/>
                  </a:cubicBezTo>
                  <a:cubicBezTo>
                    <a:pt x="2761" y="2561"/>
                    <a:pt x="3207" y="2319"/>
                    <a:pt x="3586" y="1909"/>
                  </a:cubicBezTo>
                  <a:cubicBezTo>
                    <a:pt x="4053" y="1404"/>
                    <a:pt x="4112" y="753"/>
                    <a:pt x="3747" y="276"/>
                  </a:cubicBezTo>
                  <a:cubicBezTo>
                    <a:pt x="3604" y="90"/>
                    <a:pt x="3474" y="19"/>
                    <a:pt x="3352" y="19"/>
                  </a:cubicBezTo>
                  <a:cubicBezTo>
                    <a:pt x="3063" y="19"/>
                    <a:pt x="2821" y="415"/>
                    <a:pt x="2576" y="608"/>
                  </a:cubicBezTo>
                  <a:cubicBezTo>
                    <a:pt x="2368" y="773"/>
                    <a:pt x="2164" y="872"/>
                    <a:pt x="1971" y="872"/>
                  </a:cubicBezTo>
                  <a:cubicBezTo>
                    <a:pt x="1770" y="872"/>
                    <a:pt x="1583" y="764"/>
                    <a:pt x="1419" y="510"/>
                  </a:cubicBezTo>
                  <a:cubicBezTo>
                    <a:pt x="1245" y="241"/>
                    <a:pt x="1047" y="1"/>
                    <a:pt x="7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117;p48">
              <a:extLst>
                <a:ext uri="{FF2B5EF4-FFF2-40B4-BE49-F238E27FC236}">
                  <a16:creationId xmlns:a16="http://schemas.microsoft.com/office/drawing/2014/main" id="{E5381B83-E0CA-80E4-1609-817B536F12A4}"/>
                </a:ext>
              </a:extLst>
            </p:cNvPr>
            <p:cNvSpPr/>
            <p:nvPr/>
          </p:nvSpPr>
          <p:spPr>
            <a:xfrm>
              <a:off x="-3555950" y="147850"/>
              <a:ext cx="89825" cy="77300"/>
            </a:xfrm>
            <a:custGeom>
              <a:avLst/>
              <a:gdLst/>
              <a:ahLst/>
              <a:cxnLst/>
              <a:rect l="l" t="t" r="r" b="b"/>
              <a:pathLst>
                <a:path w="3593" h="3092" extrusionOk="0">
                  <a:moveTo>
                    <a:pt x="902" y="1"/>
                  </a:moveTo>
                  <a:cubicBezTo>
                    <a:pt x="545" y="15"/>
                    <a:pt x="433" y="239"/>
                    <a:pt x="333" y="467"/>
                  </a:cubicBezTo>
                  <a:cubicBezTo>
                    <a:pt x="1" y="1222"/>
                    <a:pt x="168" y="1939"/>
                    <a:pt x="630" y="2550"/>
                  </a:cubicBezTo>
                  <a:cubicBezTo>
                    <a:pt x="866" y="2866"/>
                    <a:pt x="1199" y="3091"/>
                    <a:pt x="1583" y="3091"/>
                  </a:cubicBezTo>
                  <a:cubicBezTo>
                    <a:pt x="1727" y="3091"/>
                    <a:pt x="1877" y="3060"/>
                    <a:pt x="2032" y="2991"/>
                  </a:cubicBezTo>
                  <a:cubicBezTo>
                    <a:pt x="2769" y="2661"/>
                    <a:pt x="3374" y="2140"/>
                    <a:pt x="3511" y="1320"/>
                  </a:cubicBezTo>
                  <a:cubicBezTo>
                    <a:pt x="3592" y="820"/>
                    <a:pt x="3346" y="550"/>
                    <a:pt x="2993" y="550"/>
                  </a:cubicBezTo>
                  <a:cubicBezTo>
                    <a:pt x="2866" y="550"/>
                    <a:pt x="2724" y="585"/>
                    <a:pt x="2580" y="656"/>
                  </a:cubicBezTo>
                  <a:cubicBezTo>
                    <a:pt x="2275" y="807"/>
                    <a:pt x="2005" y="963"/>
                    <a:pt x="1780" y="963"/>
                  </a:cubicBezTo>
                  <a:cubicBezTo>
                    <a:pt x="1552" y="963"/>
                    <a:pt x="1371" y="802"/>
                    <a:pt x="1251" y="307"/>
                  </a:cubicBezTo>
                  <a:cubicBezTo>
                    <a:pt x="1218" y="174"/>
                    <a:pt x="1002" y="86"/>
                    <a:pt x="9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118;p48">
              <a:extLst>
                <a:ext uri="{FF2B5EF4-FFF2-40B4-BE49-F238E27FC236}">
                  <a16:creationId xmlns:a16="http://schemas.microsoft.com/office/drawing/2014/main" id="{845F61EB-EBED-DADC-CDF8-8D5F39F4B46B}"/>
                </a:ext>
              </a:extLst>
            </p:cNvPr>
            <p:cNvSpPr/>
            <p:nvPr/>
          </p:nvSpPr>
          <p:spPr>
            <a:xfrm>
              <a:off x="-3152125" y="67125"/>
              <a:ext cx="93925" cy="68175"/>
            </a:xfrm>
            <a:custGeom>
              <a:avLst/>
              <a:gdLst/>
              <a:ahLst/>
              <a:cxnLst/>
              <a:rect l="l" t="t" r="r" b="b"/>
              <a:pathLst>
                <a:path w="3757" h="2727" extrusionOk="0">
                  <a:moveTo>
                    <a:pt x="547" y="0"/>
                  </a:moveTo>
                  <a:cubicBezTo>
                    <a:pt x="506" y="0"/>
                    <a:pt x="464" y="5"/>
                    <a:pt x="419" y="15"/>
                  </a:cubicBezTo>
                  <a:cubicBezTo>
                    <a:pt x="101" y="85"/>
                    <a:pt x="114" y="347"/>
                    <a:pt x="93" y="597"/>
                  </a:cubicBezTo>
                  <a:cubicBezTo>
                    <a:pt x="0" y="1634"/>
                    <a:pt x="880" y="2703"/>
                    <a:pt x="1854" y="2726"/>
                  </a:cubicBezTo>
                  <a:cubicBezTo>
                    <a:pt x="1860" y="2726"/>
                    <a:pt x="1867" y="2726"/>
                    <a:pt x="1873" y="2726"/>
                  </a:cubicBezTo>
                  <a:cubicBezTo>
                    <a:pt x="2505" y="2726"/>
                    <a:pt x="3497" y="2032"/>
                    <a:pt x="3654" y="1445"/>
                  </a:cubicBezTo>
                  <a:cubicBezTo>
                    <a:pt x="3756" y="1052"/>
                    <a:pt x="3714" y="675"/>
                    <a:pt x="3357" y="395"/>
                  </a:cubicBezTo>
                  <a:cubicBezTo>
                    <a:pt x="3230" y="295"/>
                    <a:pt x="3108" y="255"/>
                    <a:pt x="2995" y="255"/>
                  </a:cubicBezTo>
                  <a:cubicBezTo>
                    <a:pt x="2767" y="255"/>
                    <a:pt x="2571" y="415"/>
                    <a:pt x="2421" y="568"/>
                  </a:cubicBezTo>
                  <a:cubicBezTo>
                    <a:pt x="2139" y="853"/>
                    <a:pt x="1890" y="1009"/>
                    <a:pt x="1668" y="1009"/>
                  </a:cubicBezTo>
                  <a:cubicBezTo>
                    <a:pt x="1414" y="1009"/>
                    <a:pt x="1196" y="804"/>
                    <a:pt x="1004" y="351"/>
                  </a:cubicBezTo>
                  <a:cubicBezTo>
                    <a:pt x="915" y="140"/>
                    <a:pt x="765" y="0"/>
                    <a:pt x="5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119;p48">
              <a:extLst>
                <a:ext uri="{FF2B5EF4-FFF2-40B4-BE49-F238E27FC236}">
                  <a16:creationId xmlns:a16="http://schemas.microsoft.com/office/drawing/2014/main" id="{E8ABE333-DD77-3324-82CE-F269B4CBAF47}"/>
                </a:ext>
              </a:extLst>
            </p:cNvPr>
            <p:cNvSpPr/>
            <p:nvPr/>
          </p:nvSpPr>
          <p:spPr>
            <a:xfrm>
              <a:off x="-3041400" y="520000"/>
              <a:ext cx="93925" cy="68175"/>
            </a:xfrm>
            <a:custGeom>
              <a:avLst/>
              <a:gdLst/>
              <a:ahLst/>
              <a:cxnLst/>
              <a:rect l="l" t="t" r="r" b="b"/>
              <a:pathLst>
                <a:path w="3757" h="2727" extrusionOk="0">
                  <a:moveTo>
                    <a:pt x="549" y="1"/>
                  </a:moveTo>
                  <a:cubicBezTo>
                    <a:pt x="509" y="1"/>
                    <a:pt x="466" y="5"/>
                    <a:pt x="421" y="15"/>
                  </a:cubicBezTo>
                  <a:cubicBezTo>
                    <a:pt x="102" y="84"/>
                    <a:pt x="116" y="348"/>
                    <a:pt x="93" y="597"/>
                  </a:cubicBezTo>
                  <a:cubicBezTo>
                    <a:pt x="1" y="1634"/>
                    <a:pt x="881" y="2704"/>
                    <a:pt x="1856" y="2726"/>
                  </a:cubicBezTo>
                  <a:cubicBezTo>
                    <a:pt x="1862" y="2726"/>
                    <a:pt x="1869" y="2727"/>
                    <a:pt x="1875" y="2727"/>
                  </a:cubicBezTo>
                  <a:cubicBezTo>
                    <a:pt x="2506" y="2727"/>
                    <a:pt x="3499" y="2032"/>
                    <a:pt x="3654" y="1443"/>
                  </a:cubicBezTo>
                  <a:cubicBezTo>
                    <a:pt x="3757" y="1052"/>
                    <a:pt x="3716" y="675"/>
                    <a:pt x="3357" y="393"/>
                  </a:cubicBezTo>
                  <a:cubicBezTo>
                    <a:pt x="3231" y="294"/>
                    <a:pt x="3110" y="255"/>
                    <a:pt x="2997" y="255"/>
                  </a:cubicBezTo>
                  <a:cubicBezTo>
                    <a:pt x="2769" y="255"/>
                    <a:pt x="2573" y="414"/>
                    <a:pt x="2422" y="568"/>
                  </a:cubicBezTo>
                  <a:cubicBezTo>
                    <a:pt x="2139" y="853"/>
                    <a:pt x="1890" y="1010"/>
                    <a:pt x="1669" y="1010"/>
                  </a:cubicBezTo>
                  <a:cubicBezTo>
                    <a:pt x="1415" y="1010"/>
                    <a:pt x="1196" y="804"/>
                    <a:pt x="1005" y="351"/>
                  </a:cubicBezTo>
                  <a:cubicBezTo>
                    <a:pt x="915" y="139"/>
                    <a:pt x="766" y="1"/>
                    <a:pt x="5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120;p48">
              <a:extLst>
                <a:ext uri="{FF2B5EF4-FFF2-40B4-BE49-F238E27FC236}">
                  <a16:creationId xmlns:a16="http://schemas.microsoft.com/office/drawing/2014/main" id="{ED2E2B72-D605-1DBD-AD6C-275CBC878EF5}"/>
                </a:ext>
              </a:extLst>
            </p:cNvPr>
            <p:cNvSpPr/>
            <p:nvPr/>
          </p:nvSpPr>
          <p:spPr>
            <a:xfrm>
              <a:off x="-3638900" y="279025"/>
              <a:ext cx="77875" cy="71500"/>
            </a:xfrm>
            <a:custGeom>
              <a:avLst/>
              <a:gdLst/>
              <a:ahLst/>
              <a:cxnLst/>
              <a:rect l="l" t="t" r="r" b="b"/>
              <a:pathLst>
                <a:path w="3115" h="2860" extrusionOk="0">
                  <a:moveTo>
                    <a:pt x="691" y="1"/>
                  </a:moveTo>
                  <a:cubicBezTo>
                    <a:pt x="617" y="1"/>
                    <a:pt x="534" y="19"/>
                    <a:pt x="440" y="60"/>
                  </a:cubicBezTo>
                  <a:cubicBezTo>
                    <a:pt x="1" y="253"/>
                    <a:pt x="127" y="711"/>
                    <a:pt x="105" y="1086"/>
                  </a:cubicBezTo>
                  <a:cubicBezTo>
                    <a:pt x="82" y="1953"/>
                    <a:pt x="433" y="2664"/>
                    <a:pt x="1289" y="2833"/>
                  </a:cubicBezTo>
                  <a:cubicBezTo>
                    <a:pt x="1378" y="2851"/>
                    <a:pt x="1462" y="2859"/>
                    <a:pt x="1543" y="2859"/>
                  </a:cubicBezTo>
                  <a:cubicBezTo>
                    <a:pt x="2226" y="2859"/>
                    <a:pt x="2631" y="2266"/>
                    <a:pt x="2940" y="1658"/>
                  </a:cubicBezTo>
                  <a:cubicBezTo>
                    <a:pt x="3115" y="1317"/>
                    <a:pt x="3092" y="994"/>
                    <a:pt x="2831" y="686"/>
                  </a:cubicBezTo>
                  <a:cubicBezTo>
                    <a:pt x="2694" y="523"/>
                    <a:pt x="2557" y="463"/>
                    <a:pt x="2420" y="463"/>
                  </a:cubicBezTo>
                  <a:cubicBezTo>
                    <a:pt x="2248" y="463"/>
                    <a:pt x="2077" y="557"/>
                    <a:pt x="1905" y="663"/>
                  </a:cubicBezTo>
                  <a:cubicBezTo>
                    <a:pt x="1773" y="745"/>
                    <a:pt x="1646" y="875"/>
                    <a:pt x="1524" y="875"/>
                  </a:cubicBezTo>
                  <a:cubicBezTo>
                    <a:pt x="1438" y="875"/>
                    <a:pt x="1354" y="811"/>
                    <a:pt x="1271" y="621"/>
                  </a:cubicBezTo>
                  <a:cubicBezTo>
                    <a:pt x="1147" y="337"/>
                    <a:pt x="1007" y="1"/>
                    <a:pt x="6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" name="Google Shape;599;p31">
            <a:extLst>
              <a:ext uri="{FF2B5EF4-FFF2-40B4-BE49-F238E27FC236}">
                <a16:creationId xmlns:a16="http://schemas.microsoft.com/office/drawing/2014/main" id="{2498B650-45CE-613E-D17F-CB0BA75517A6}"/>
              </a:ext>
            </a:extLst>
          </p:cNvPr>
          <p:cNvSpPr txBox="1">
            <a:spLocks/>
          </p:cNvSpPr>
          <p:nvPr/>
        </p:nvSpPr>
        <p:spPr>
          <a:xfrm>
            <a:off x="3779876" y="370561"/>
            <a:ext cx="2949162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SemiBold"/>
              <a:buNone/>
              <a:defRPr sz="3000" b="0" i="0" u="none" strike="noStrike" cap="none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SemiBold"/>
              <a:buNone/>
              <a:defRPr sz="3000" b="0" i="0" u="none" strike="noStrike" cap="none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SemiBold"/>
              <a:buNone/>
              <a:defRPr sz="3000" b="0" i="0" u="none" strike="noStrike" cap="none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SemiBold"/>
              <a:buNone/>
              <a:defRPr sz="3000" b="0" i="0" u="none" strike="noStrike" cap="none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SemiBold"/>
              <a:buNone/>
              <a:defRPr sz="3000" b="0" i="0" u="none" strike="noStrike" cap="none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SemiBold"/>
              <a:buNone/>
              <a:defRPr sz="3000" b="0" i="0" u="none" strike="noStrike" cap="none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SemiBold"/>
              <a:buNone/>
              <a:defRPr sz="3000" b="0" i="0" u="none" strike="noStrike" cap="none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SemiBold"/>
              <a:buNone/>
              <a:defRPr sz="3000" b="0" i="0" u="none" strike="noStrike" cap="none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SemiBold"/>
              <a:buNone/>
              <a:defRPr sz="3000" b="0" i="0" u="none" strike="noStrike" cap="none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>
            <a:pPr algn="l"/>
            <a:r>
              <a:rPr lang="hr-HR" sz="2800" dirty="0">
                <a:solidFill>
                  <a:schemeClr val="tx2">
                    <a:lumMod val="50000"/>
                  </a:schemeClr>
                </a:solidFill>
                <a:latin typeface="Raleway ExtraBold" pitchFamily="2" charset="0"/>
              </a:rPr>
              <a:t>#4 kod</a:t>
            </a:r>
          </a:p>
        </p:txBody>
      </p:sp>
      <p:pic>
        <p:nvPicPr>
          <p:cNvPr id="41" name="Slika 40">
            <a:extLst>
              <a:ext uri="{FF2B5EF4-FFF2-40B4-BE49-F238E27FC236}">
                <a16:creationId xmlns:a16="http://schemas.microsoft.com/office/drawing/2014/main" id="{7CC1F2F8-C728-B9E4-E43A-5F6A8EA462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085" y="1268300"/>
            <a:ext cx="3833729" cy="15770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3" name="Slika 42">
            <a:extLst>
              <a:ext uri="{FF2B5EF4-FFF2-40B4-BE49-F238E27FC236}">
                <a16:creationId xmlns:a16="http://schemas.microsoft.com/office/drawing/2014/main" id="{631334B0-5C78-70A3-9B9B-A38305C5DE0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32547"/>
          <a:stretch/>
        </p:blipFill>
        <p:spPr>
          <a:xfrm>
            <a:off x="722109" y="3194469"/>
            <a:ext cx="3780705" cy="15784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623875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599;p31">
            <a:extLst>
              <a:ext uri="{FF2B5EF4-FFF2-40B4-BE49-F238E27FC236}">
                <a16:creationId xmlns:a16="http://schemas.microsoft.com/office/drawing/2014/main" id="{B33C43E5-6D08-9DC5-BC9C-7D2117A2CC3B}"/>
              </a:ext>
            </a:extLst>
          </p:cNvPr>
          <p:cNvSpPr txBox="1">
            <a:spLocks/>
          </p:cNvSpPr>
          <p:nvPr/>
        </p:nvSpPr>
        <p:spPr>
          <a:xfrm>
            <a:off x="3779876" y="370561"/>
            <a:ext cx="2949162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SemiBold"/>
              <a:buNone/>
              <a:defRPr sz="3000" b="0" i="0" u="none" strike="noStrike" cap="none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SemiBold"/>
              <a:buNone/>
              <a:defRPr sz="3000" b="0" i="0" u="none" strike="noStrike" cap="none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SemiBold"/>
              <a:buNone/>
              <a:defRPr sz="3000" b="0" i="0" u="none" strike="noStrike" cap="none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SemiBold"/>
              <a:buNone/>
              <a:defRPr sz="3000" b="0" i="0" u="none" strike="noStrike" cap="none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SemiBold"/>
              <a:buNone/>
              <a:defRPr sz="3000" b="0" i="0" u="none" strike="noStrike" cap="none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SemiBold"/>
              <a:buNone/>
              <a:defRPr sz="3000" b="0" i="0" u="none" strike="noStrike" cap="none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SemiBold"/>
              <a:buNone/>
              <a:defRPr sz="3000" b="0" i="0" u="none" strike="noStrike" cap="none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SemiBold"/>
              <a:buNone/>
              <a:defRPr sz="3000" b="0" i="0" u="none" strike="noStrike" cap="none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SemiBold"/>
              <a:buNone/>
              <a:defRPr sz="3000" b="0" i="0" u="none" strike="noStrike" cap="none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>
            <a:pPr algn="l"/>
            <a:r>
              <a:rPr lang="hr-HR" sz="2800" dirty="0">
                <a:solidFill>
                  <a:schemeClr val="tx2">
                    <a:lumMod val="50000"/>
                  </a:schemeClr>
                </a:solidFill>
                <a:latin typeface="Raleway ExtraBold" pitchFamily="2" charset="0"/>
              </a:rPr>
              <a:t>#5 kod</a:t>
            </a:r>
          </a:p>
        </p:txBody>
      </p:sp>
      <p:pic>
        <p:nvPicPr>
          <p:cNvPr id="14" name="Slika 13" descr="Slika na kojoj se prikazuje tekst, snimka zaslona, krug, šarenilo&#10;&#10;Sadržaj generiran umjetnom inteligencijom može biti netočan.">
            <a:extLst>
              <a:ext uri="{FF2B5EF4-FFF2-40B4-BE49-F238E27FC236}">
                <a16:creationId xmlns:a16="http://schemas.microsoft.com/office/drawing/2014/main" id="{FC0A1280-347C-796E-6401-9F46592737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8713" y="1139184"/>
            <a:ext cx="5093566" cy="28651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Slika 15">
            <a:extLst>
              <a:ext uri="{FF2B5EF4-FFF2-40B4-BE49-F238E27FC236}">
                <a16:creationId xmlns:a16="http://schemas.microsoft.com/office/drawing/2014/main" id="{E7909DBB-D85D-7E9B-3A70-34E875C365D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7382" r="7472"/>
          <a:stretch/>
        </p:blipFill>
        <p:spPr>
          <a:xfrm>
            <a:off x="245678" y="3246016"/>
            <a:ext cx="3422875" cy="17778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3" name="Google Shape;708;p34">
            <a:extLst>
              <a:ext uri="{FF2B5EF4-FFF2-40B4-BE49-F238E27FC236}">
                <a16:creationId xmlns:a16="http://schemas.microsoft.com/office/drawing/2014/main" id="{C5489642-4BCE-EF6E-DD3B-F71091C9F6FC}"/>
              </a:ext>
            </a:extLst>
          </p:cNvPr>
          <p:cNvSpPr/>
          <p:nvPr/>
        </p:nvSpPr>
        <p:spPr>
          <a:xfrm>
            <a:off x="198746" y="704531"/>
            <a:ext cx="3516741" cy="2402395"/>
          </a:xfrm>
          <a:prstGeom prst="roundRect">
            <a:avLst>
              <a:gd name="adj" fmla="val 5033"/>
            </a:avLst>
          </a:prstGeom>
          <a:solidFill>
            <a:srgbClr val="FFDBE5">
              <a:alpha val="72550"/>
            </a:srgbClr>
          </a:solidFill>
          <a:ln>
            <a:noFill/>
          </a:ln>
        </p:spPr>
        <p:txBody>
          <a:bodyPr spcFirstLastPara="1" wrap="square" lIns="91425" tIns="18287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hr-HR" b="1" dirty="0"/>
              <a:t>Pronalaženje petog promo koda:</a:t>
            </a:r>
          </a:p>
          <a:p>
            <a:pPr marL="342900" lvl="0" indent="-342900" algn="l" rtl="0"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hr-HR" dirty="0">
                <a:solidFill>
                  <a:schemeClr val="accent1"/>
                </a:solidFill>
              </a:rPr>
              <a:t>Kolo sreće i pitanja </a:t>
            </a:r>
            <a:r>
              <a:rPr lang="hr-HR" dirty="0"/>
              <a:t>– Na stranici se nalazi kolo sreće, gdje korisnici mogu osvojiti različite nagrade, kao i set pitanja s padajućim izbornicima za odgovore.</a:t>
            </a:r>
          </a:p>
          <a:p>
            <a:pPr marL="342900" lvl="0" indent="-342900" algn="l" rtl="0"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hr-HR" dirty="0">
                <a:solidFill>
                  <a:schemeClr val="accent1"/>
                </a:solidFill>
              </a:rPr>
              <a:t>Nedostupno pitanje </a:t>
            </a:r>
            <a:r>
              <a:rPr lang="hr-HR" dirty="0"/>
              <a:t>– Zadnje pitanje ne može se otvoriti jer ima atribut </a:t>
            </a:r>
            <a:r>
              <a:rPr lang="hr-HR" dirty="0" err="1"/>
              <a:t>disabled</a:t>
            </a:r>
            <a:r>
              <a:rPr lang="hr-HR" dirty="0"/>
              <a:t> u HTML kodu.</a:t>
            </a:r>
          </a:p>
        </p:txBody>
      </p:sp>
      <p:sp>
        <p:nvSpPr>
          <p:cNvPr id="24" name="Google Shape;1093;p48">
            <a:extLst>
              <a:ext uri="{FF2B5EF4-FFF2-40B4-BE49-F238E27FC236}">
                <a16:creationId xmlns:a16="http://schemas.microsoft.com/office/drawing/2014/main" id="{1DD430A8-BDB7-CB1F-D107-01A5B7713350}"/>
              </a:ext>
            </a:extLst>
          </p:cNvPr>
          <p:cNvSpPr/>
          <p:nvPr/>
        </p:nvSpPr>
        <p:spPr>
          <a:xfrm rot="5679831">
            <a:off x="3681170" y="1018125"/>
            <a:ext cx="1082500" cy="928925"/>
          </a:xfrm>
          <a:custGeom>
            <a:avLst/>
            <a:gdLst/>
            <a:ahLst/>
            <a:cxnLst/>
            <a:rect l="l" t="t" r="r" b="b"/>
            <a:pathLst>
              <a:path w="43300" h="37157" extrusionOk="0">
                <a:moveTo>
                  <a:pt x="23930" y="1"/>
                </a:moveTo>
                <a:cubicBezTo>
                  <a:pt x="23534" y="1"/>
                  <a:pt x="23090" y="118"/>
                  <a:pt x="22620" y="366"/>
                </a:cubicBezTo>
                <a:cubicBezTo>
                  <a:pt x="22093" y="643"/>
                  <a:pt x="21621" y="997"/>
                  <a:pt x="21220" y="1441"/>
                </a:cubicBezTo>
                <a:cubicBezTo>
                  <a:pt x="20406" y="2339"/>
                  <a:pt x="19625" y="3260"/>
                  <a:pt x="18883" y="4225"/>
                </a:cubicBezTo>
                <a:cubicBezTo>
                  <a:pt x="16661" y="7117"/>
                  <a:pt x="14747" y="10192"/>
                  <a:pt x="13008" y="13395"/>
                </a:cubicBezTo>
                <a:cubicBezTo>
                  <a:pt x="12390" y="14535"/>
                  <a:pt x="11947" y="15790"/>
                  <a:pt x="10964" y="16781"/>
                </a:cubicBezTo>
                <a:lnTo>
                  <a:pt x="10964" y="16780"/>
                </a:lnTo>
                <a:cubicBezTo>
                  <a:pt x="11492" y="14460"/>
                  <a:pt x="10633" y="12339"/>
                  <a:pt x="10223" y="10166"/>
                </a:cubicBezTo>
                <a:cubicBezTo>
                  <a:pt x="10204" y="10063"/>
                  <a:pt x="10173" y="9962"/>
                  <a:pt x="10165" y="9857"/>
                </a:cubicBezTo>
                <a:cubicBezTo>
                  <a:pt x="10015" y="7769"/>
                  <a:pt x="8996" y="6105"/>
                  <a:pt x="7571" y="4665"/>
                </a:cubicBezTo>
                <a:cubicBezTo>
                  <a:pt x="6990" y="4079"/>
                  <a:pt x="6256" y="3802"/>
                  <a:pt x="5518" y="3802"/>
                </a:cubicBezTo>
                <a:cubicBezTo>
                  <a:pt x="4555" y="3802"/>
                  <a:pt x="3586" y="4273"/>
                  <a:pt x="2943" y="5143"/>
                </a:cubicBezTo>
                <a:cubicBezTo>
                  <a:pt x="434" y="8535"/>
                  <a:pt x="0" y="12393"/>
                  <a:pt x="574" y="16367"/>
                </a:cubicBezTo>
                <a:cubicBezTo>
                  <a:pt x="1050" y="19662"/>
                  <a:pt x="1410" y="22976"/>
                  <a:pt x="2035" y="26258"/>
                </a:cubicBezTo>
                <a:cubicBezTo>
                  <a:pt x="2506" y="28728"/>
                  <a:pt x="3453" y="30995"/>
                  <a:pt x="4482" y="33191"/>
                </a:cubicBezTo>
                <a:cubicBezTo>
                  <a:pt x="5470" y="35298"/>
                  <a:pt x="7558" y="36295"/>
                  <a:pt x="9936" y="36370"/>
                </a:cubicBezTo>
                <a:cubicBezTo>
                  <a:pt x="10207" y="36379"/>
                  <a:pt x="10479" y="36382"/>
                  <a:pt x="10750" y="36382"/>
                </a:cubicBezTo>
                <a:cubicBezTo>
                  <a:pt x="11144" y="36382"/>
                  <a:pt x="11538" y="36376"/>
                  <a:pt x="11933" y="36376"/>
                </a:cubicBezTo>
                <a:cubicBezTo>
                  <a:pt x="12517" y="36376"/>
                  <a:pt x="13101" y="36388"/>
                  <a:pt x="13684" y="36448"/>
                </a:cubicBezTo>
                <a:cubicBezTo>
                  <a:pt x="16815" y="36774"/>
                  <a:pt x="19944" y="37157"/>
                  <a:pt x="23089" y="37157"/>
                </a:cubicBezTo>
                <a:cubicBezTo>
                  <a:pt x="24005" y="37157"/>
                  <a:pt x="24922" y="37124"/>
                  <a:pt x="25841" y="37048"/>
                </a:cubicBezTo>
                <a:cubicBezTo>
                  <a:pt x="26162" y="37022"/>
                  <a:pt x="26482" y="37013"/>
                  <a:pt x="26803" y="37013"/>
                </a:cubicBezTo>
                <a:cubicBezTo>
                  <a:pt x="27551" y="37013"/>
                  <a:pt x="28300" y="37063"/>
                  <a:pt x="29045" y="37063"/>
                </a:cubicBezTo>
                <a:cubicBezTo>
                  <a:pt x="29643" y="37063"/>
                  <a:pt x="30239" y="37031"/>
                  <a:pt x="30832" y="36915"/>
                </a:cubicBezTo>
                <a:cubicBezTo>
                  <a:pt x="34213" y="36250"/>
                  <a:pt x="37573" y="35511"/>
                  <a:pt x="40698" y="33975"/>
                </a:cubicBezTo>
                <a:cubicBezTo>
                  <a:pt x="42097" y="33287"/>
                  <a:pt x="43148" y="32306"/>
                  <a:pt x="43235" y="30682"/>
                </a:cubicBezTo>
                <a:cubicBezTo>
                  <a:pt x="43300" y="29453"/>
                  <a:pt x="42501" y="28597"/>
                  <a:pt x="41500" y="28032"/>
                </a:cubicBezTo>
                <a:cubicBezTo>
                  <a:pt x="40414" y="27417"/>
                  <a:pt x="39244" y="26845"/>
                  <a:pt x="38014" y="26718"/>
                </a:cubicBezTo>
                <a:cubicBezTo>
                  <a:pt x="35688" y="26479"/>
                  <a:pt x="33358" y="26185"/>
                  <a:pt x="31026" y="26185"/>
                </a:cubicBezTo>
                <a:cubicBezTo>
                  <a:pt x="29416" y="26185"/>
                  <a:pt x="27804" y="26325"/>
                  <a:pt x="26192" y="26722"/>
                </a:cubicBezTo>
                <a:cubicBezTo>
                  <a:pt x="25640" y="26859"/>
                  <a:pt x="25077" y="26897"/>
                  <a:pt x="24509" y="26897"/>
                </a:cubicBezTo>
                <a:cubicBezTo>
                  <a:pt x="24020" y="26897"/>
                  <a:pt x="23526" y="26869"/>
                  <a:pt x="23034" y="26851"/>
                </a:cubicBezTo>
                <a:cubicBezTo>
                  <a:pt x="23063" y="26343"/>
                  <a:pt x="23424" y="26251"/>
                  <a:pt x="23642" y="26054"/>
                </a:cubicBezTo>
                <a:cubicBezTo>
                  <a:pt x="25372" y="24491"/>
                  <a:pt x="27046" y="22882"/>
                  <a:pt x="28195" y="20814"/>
                </a:cubicBezTo>
                <a:cubicBezTo>
                  <a:pt x="28694" y="19915"/>
                  <a:pt x="28953" y="18904"/>
                  <a:pt x="28371" y="18036"/>
                </a:cubicBezTo>
                <a:cubicBezTo>
                  <a:pt x="27880" y="17302"/>
                  <a:pt x="27081" y="16905"/>
                  <a:pt x="26111" y="16905"/>
                </a:cubicBezTo>
                <a:cubicBezTo>
                  <a:pt x="26051" y="16905"/>
                  <a:pt x="25990" y="16907"/>
                  <a:pt x="25929" y="16910"/>
                </a:cubicBezTo>
                <a:cubicBezTo>
                  <a:pt x="24917" y="16960"/>
                  <a:pt x="24032" y="17309"/>
                  <a:pt x="23184" y="17787"/>
                </a:cubicBezTo>
                <a:cubicBezTo>
                  <a:pt x="22072" y="18415"/>
                  <a:pt x="20988" y="19093"/>
                  <a:pt x="19749" y="19836"/>
                </a:cubicBezTo>
                <a:cubicBezTo>
                  <a:pt x="19940" y="18592"/>
                  <a:pt x="20657" y="17781"/>
                  <a:pt x="21099" y="16872"/>
                </a:cubicBezTo>
                <a:cubicBezTo>
                  <a:pt x="22817" y="13336"/>
                  <a:pt x="24364" y="9755"/>
                  <a:pt x="25127" y="5872"/>
                </a:cubicBezTo>
                <a:cubicBezTo>
                  <a:pt x="25362" y="4677"/>
                  <a:pt x="25602" y="3480"/>
                  <a:pt x="25649" y="2262"/>
                </a:cubicBezTo>
                <a:cubicBezTo>
                  <a:pt x="25703" y="838"/>
                  <a:pt x="24988" y="1"/>
                  <a:pt x="2393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1">
          <a:extLst>
            <a:ext uri="{FF2B5EF4-FFF2-40B4-BE49-F238E27FC236}">
              <a16:creationId xmlns:a16="http://schemas.microsoft.com/office/drawing/2014/main" id="{54054256-3FC2-319D-C537-E0B4DA8AF0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599;p31">
            <a:extLst>
              <a:ext uri="{FF2B5EF4-FFF2-40B4-BE49-F238E27FC236}">
                <a16:creationId xmlns:a16="http://schemas.microsoft.com/office/drawing/2014/main" id="{EFD93075-F5BC-7B36-E182-16F814FA6D15}"/>
              </a:ext>
            </a:extLst>
          </p:cNvPr>
          <p:cNvSpPr txBox="1">
            <a:spLocks/>
          </p:cNvSpPr>
          <p:nvPr/>
        </p:nvSpPr>
        <p:spPr>
          <a:xfrm>
            <a:off x="3779876" y="370561"/>
            <a:ext cx="2949162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SemiBold"/>
              <a:buNone/>
              <a:defRPr sz="3000" b="0" i="0" u="none" strike="noStrike" cap="none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SemiBold"/>
              <a:buNone/>
              <a:defRPr sz="3000" b="0" i="0" u="none" strike="noStrike" cap="none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SemiBold"/>
              <a:buNone/>
              <a:defRPr sz="3000" b="0" i="0" u="none" strike="noStrike" cap="none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SemiBold"/>
              <a:buNone/>
              <a:defRPr sz="3000" b="0" i="0" u="none" strike="noStrike" cap="none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SemiBold"/>
              <a:buNone/>
              <a:defRPr sz="3000" b="0" i="0" u="none" strike="noStrike" cap="none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SemiBold"/>
              <a:buNone/>
              <a:defRPr sz="3000" b="0" i="0" u="none" strike="noStrike" cap="none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SemiBold"/>
              <a:buNone/>
              <a:defRPr sz="3000" b="0" i="0" u="none" strike="noStrike" cap="none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SemiBold"/>
              <a:buNone/>
              <a:defRPr sz="3000" b="0" i="0" u="none" strike="noStrike" cap="none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SemiBold"/>
              <a:buNone/>
              <a:defRPr sz="3000" b="0" i="0" u="none" strike="noStrike" cap="none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>
            <a:pPr algn="l"/>
            <a:r>
              <a:rPr lang="hr-HR" sz="2800" dirty="0">
                <a:solidFill>
                  <a:schemeClr val="tx2">
                    <a:lumMod val="50000"/>
                  </a:schemeClr>
                </a:solidFill>
                <a:latin typeface="Raleway ExtraBold" pitchFamily="2" charset="0"/>
              </a:rPr>
              <a:t>#5 kod</a:t>
            </a:r>
          </a:p>
        </p:txBody>
      </p:sp>
      <p:pic>
        <p:nvPicPr>
          <p:cNvPr id="18" name="Slika 17" descr="Slika na kojoj se prikazuje tekst, snimka zaslona, Font, broj&#10;&#10;Sadržaj generiran umjetnom inteligencijom može biti netočan.">
            <a:extLst>
              <a:ext uri="{FF2B5EF4-FFF2-40B4-BE49-F238E27FC236}">
                <a16:creationId xmlns:a16="http://schemas.microsoft.com/office/drawing/2014/main" id="{447E7641-3C10-8680-4209-D9921478139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366" r="7599"/>
          <a:stretch/>
        </p:blipFill>
        <p:spPr>
          <a:xfrm>
            <a:off x="93821" y="943261"/>
            <a:ext cx="4357022" cy="20694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" name="Slika 19" descr="Slika na kojoj se prikazuje tekst, snimka zaslona, šarenilo, krug&#10;&#10;Sadržaj generiran umjetnom inteligencijom može biti netočan.">
            <a:extLst>
              <a:ext uri="{FF2B5EF4-FFF2-40B4-BE49-F238E27FC236}">
                <a16:creationId xmlns:a16="http://schemas.microsoft.com/office/drawing/2014/main" id="{25E49952-0132-45AD-B418-92F1BB8A474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825" t="12716" b="7828"/>
          <a:stretch/>
        </p:blipFill>
        <p:spPr>
          <a:xfrm>
            <a:off x="136908" y="3097469"/>
            <a:ext cx="3847794" cy="19436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Google Shape;708;p34">
            <a:extLst>
              <a:ext uri="{FF2B5EF4-FFF2-40B4-BE49-F238E27FC236}">
                <a16:creationId xmlns:a16="http://schemas.microsoft.com/office/drawing/2014/main" id="{CC447EE2-A2EA-3AD6-EF02-DCF94A34FDF2}"/>
              </a:ext>
            </a:extLst>
          </p:cNvPr>
          <p:cNvSpPr/>
          <p:nvPr/>
        </p:nvSpPr>
        <p:spPr>
          <a:xfrm>
            <a:off x="4866494" y="977602"/>
            <a:ext cx="3602477" cy="3795337"/>
          </a:xfrm>
          <a:prstGeom prst="roundRect">
            <a:avLst>
              <a:gd name="adj" fmla="val 5033"/>
            </a:avLst>
          </a:prstGeom>
          <a:solidFill>
            <a:srgbClr val="FFDBE5">
              <a:alpha val="72550"/>
            </a:srgbClr>
          </a:solidFill>
          <a:ln>
            <a:noFill/>
          </a:ln>
        </p:spPr>
        <p:txBody>
          <a:bodyPr spcFirstLastPara="1" wrap="square" lIns="91425" tIns="182875" rIns="0" bIns="91425" anchor="ctr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1200"/>
              </a:spcAft>
              <a:buFont typeface="+mj-lt"/>
              <a:buAutoNum type="arabicPeriod" startAt="3"/>
            </a:pPr>
            <a:r>
              <a:rPr lang="hr-HR" dirty="0">
                <a:solidFill>
                  <a:schemeClr val="accent1"/>
                </a:solidFill>
              </a:rPr>
              <a:t>Uklanjanje ograničenja </a:t>
            </a:r>
            <a:r>
              <a:rPr lang="hr-HR" dirty="0"/>
              <a:t>– Potrebno je pregledati izvorni kod stranice, pronaći atribut </a:t>
            </a:r>
            <a:r>
              <a:rPr lang="hr-HR" dirty="0" err="1"/>
              <a:t>disabled</a:t>
            </a:r>
            <a:r>
              <a:rPr lang="hr-HR" dirty="0"/>
              <a:t> i ukloniti ga kako bi se omogućio odabir odgovora.</a:t>
            </a:r>
          </a:p>
          <a:p>
            <a:pPr marL="342900" lvl="0" indent="-342900" algn="l" rtl="0">
              <a:spcBef>
                <a:spcPts val="0"/>
              </a:spcBef>
              <a:spcAft>
                <a:spcPts val="1200"/>
              </a:spcAft>
              <a:buFont typeface="+mj-lt"/>
              <a:buAutoNum type="arabicPeriod" startAt="3"/>
            </a:pPr>
            <a:r>
              <a:rPr lang="hr-HR" dirty="0">
                <a:solidFill>
                  <a:schemeClr val="accent1"/>
                </a:solidFill>
              </a:rPr>
              <a:t>Skrivena poruka </a:t>
            </a:r>
            <a:r>
              <a:rPr lang="hr-HR" dirty="0"/>
              <a:t>– Nakon uklanjanja ograničenja, otkriva se odgovor:"?</a:t>
            </a:r>
            <a:r>
              <a:rPr lang="hr-HR" dirty="0" err="1"/>
              <a:t>skrivamSe</a:t>
            </a:r>
            <a:r>
              <a:rPr lang="hr-HR" dirty="0"/>
              <a:t>=</a:t>
            </a:r>
            <a:r>
              <a:rPr lang="hr-HR" dirty="0" err="1"/>
              <a:t>izaKola</a:t>
            </a:r>
            <a:r>
              <a:rPr lang="hr-HR" dirty="0"/>
              <a:t>"</a:t>
            </a:r>
          </a:p>
          <a:p>
            <a:pPr marL="342900" lvl="0" indent="-342900" algn="l" rtl="0">
              <a:spcBef>
                <a:spcPts val="0"/>
              </a:spcBef>
              <a:spcAft>
                <a:spcPts val="1200"/>
              </a:spcAft>
              <a:buFont typeface="+mj-lt"/>
              <a:buAutoNum type="arabicPeriod" startAt="3"/>
            </a:pPr>
            <a:r>
              <a:rPr lang="hr-HR" dirty="0">
                <a:solidFill>
                  <a:schemeClr val="accent1"/>
                </a:solidFill>
              </a:rPr>
              <a:t>Modificiranje URL-a </a:t>
            </a:r>
            <a:r>
              <a:rPr lang="hr-HR" dirty="0"/>
              <a:t>– Ovaj parametar treba dodati u URL stranice, čime otključavamo sljedeći korak.</a:t>
            </a:r>
          </a:p>
          <a:p>
            <a:pPr marL="342900" lvl="0" indent="-342900" algn="l" rtl="0">
              <a:spcBef>
                <a:spcPts val="0"/>
              </a:spcBef>
              <a:spcAft>
                <a:spcPts val="1200"/>
              </a:spcAft>
              <a:buFont typeface="+mj-lt"/>
              <a:buAutoNum type="arabicPeriod" startAt="3"/>
            </a:pPr>
            <a:r>
              <a:rPr lang="hr-HR" dirty="0">
                <a:solidFill>
                  <a:schemeClr val="accent1"/>
                </a:solidFill>
              </a:rPr>
              <a:t>Zavrtanje kola sreće </a:t>
            </a:r>
            <a:r>
              <a:rPr lang="hr-HR" dirty="0"/>
              <a:t>– Kada ponovno zavrtimo kolo, umjesto uobičajene nagrade, prikazat će se peti promo kod.</a:t>
            </a:r>
          </a:p>
        </p:txBody>
      </p:sp>
    </p:spTree>
    <p:extLst>
      <p:ext uri="{BB962C8B-B14F-4D97-AF65-F5344CB8AC3E}">
        <p14:creationId xmlns:p14="http://schemas.microsoft.com/office/powerpoint/2010/main" val="36161636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7" name="Google Shape;867;p40"/>
          <p:cNvGrpSpPr/>
          <p:nvPr/>
        </p:nvGrpSpPr>
        <p:grpSpPr>
          <a:xfrm flipH="1">
            <a:off x="391179" y="229280"/>
            <a:ext cx="644086" cy="620449"/>
            <a:chOff x="4986625" y="2621000"/>
            <a:chExt cx="1166823" cy="1124002"/>
          </a:xfrm>
        </p:grpSpPr>
        <p:sp>
          <p:nvSpPr>
            <p:cNvPr id="868" name="Google Shape;868;p40"/>
            <p:cNvSpPr/>
            <p:nvPr/>
          </p:nvSpPr>
          <p:spPr>
            <a:xfrm>
              <a:off x="5026196" y="3250592"/>
              <a:ext cx="227472" cy="59"/>
            </a:xfrm>
            <a:custGeom>
              <a:avLst/>
              <a:gdLst/>
              <a:ahLst/>
              <a:cxnLst/>
              <a:rect l="l" t="t" r="r" b="b"/>
              <a:pathLst>
                <a:path w="3840" h="1" fill="none" extrusionOk="0">
                  <a:moveTo>
                    <a:pt x="0" y="1"/>
                  </a:moveTo>
                  <a:lnTo>
                    <a:pt x="3840" y="1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40"/>
            <p:cNvSpPr/>
            <p:nvPr/>
          </p:nvSpPr>
          <p:spPr>
            <a:xfrm>
              <a:off x="5253614" y="2795696"/>
              <a:ext cx="118771" cy="206451"/>
            </a:xfrm>
            <a:custGeom>
              <a:avLst/>
              <a:gdLst/>
              <a:ahLst/>
              <a:cxnLst/>
              <a:rect l="l" t="t" r="r" b="b"/>
              <a:pathLst>
                <a:path w="2005" h="3485" fill="none" extrusionOk="0">
                  <a:moveTo>
                    <a:pt x="1" y="1"/>
                  </a:moveTo>
                  <a:lnTo>
                    <a:pt x="2004" y="3485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40"/>
            <p:cNvSpPr/>
            <p:nvPr/>
          </p:nvSpPr>
          <p:spPr>
            <a:xfrm>
              <a:off x="5530436" y="2795696"/>
              <a:ext cx="148449" cy="206451"/>
            </a:xfrm>
            <a:custGeom>
              <a:avLst/>
              <a:gdLst/>
              <a:ahLst/>
              <a:cxnLst/>
              <a:rect l="l" t="t" r="r" b="b"/>
              <a:pathLst>
                <a:path w="2506" h="3485" fill="none" extrusionOk="0">
                  <a:moveTo>
                    <a:pt x="1" y="1"/>
                  </a:moveTo>
                  <a:lnTo>
                    <a:pt x="2505" y="3485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40"/>
            <p:cNvSpPr/>
            <p:nvPr/>
          </p:nvSpPr>
          <p:spPr>
            <a:xfrm>
              <a:off x="5372328" y="3250592"/>
              <a:ext cx="108819" cy="207695"/>
            </a:xfrm>
            <a:custGeom>
              <a:avLst/>
              <a:gdLst/>
              <a:ahLst/>
              <a:cxnLst/>
              <a:rect l="l" t="t" r="r" b="b"/>
              <a:pathLst>
                <a:path w="1837" h="3506" fill="none" extrusionOk="0">
                  <a:moveTo>
                    <a:pt x="1836" y="1"/>
                  </a:moveTo>
                  <a:lnTo>
                    <a:pt x="0" y="3505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40"/>
            <p:cNvSpPr/>
            <p:nvPr/>
          </p:nvSpPr>
          <p:spPr>
            <a:xfrm>
              <a:off x="4986625" y="3002084"/>
              <a:ext cx="153307" cy="59"/>
            </a:xfrm>
            <a:custGeom>
              <a:avLst/>
              <a:gdLst/>
              <a:ahLst/>
              <a:cxnLst/>
              <a:rect l="l" t="t" r="r" b="b"/>
              <a:pathLst>
                <a:path w="2588" h="1" fill="none" extrusionOk="0">
                  <a:moveTo>
                    <a:pt x="2588" y="1"/>
                  </a:moveTo>
                  <a:lnTo>
                    <a:pt x="1" y="1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40"/>
            <p:cNvSpPr/>
            <p:nvPr/>
          </p:nvSpPr>
          <p:spPr>
            <a:xfrm>
              <a:off x="5063339" y="3458224"/>
              <a:ext cx="111189" cy="69252"/>
            </a:xfrm>
            <a:custGeom>
              <a:avLst/>
              <a:gdLst/>
              <a:ahLst/>
              <a:cxnLst/>
              <a:rect l="l" t="t" r="r" b="b"/>
              <a:pathLst>
                <a:path w="1877" h="1169" fill="none" extrusionOk="0">
                  <a:moveTo>
                    <a:pt x="0" y="1169"/>
                  </a:moveTo>
                  <a:lnTo>
                    <a:pt x="1876" y="0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40"/>
            <p:cNvSpPr/>
            <p:nvPr/>
          </p:nvSpPr>
          <p:spPr>
            <a:xfrm>
              <a:off x="5530436" y="3112150"/>
              <a:ext cx="148449" cy="108824"/>
            </a:xfrm>
            <a:custGeom>
              <a:avLst/>
              <a:gdLst/>
              <a:ahLst/>
              <a:cxnLst/>
              <a:rect l="l" t="t" r="r" b="b"/>
              <a:pathLst>
                <a:path w="2506" h="1837" fill="none" extrusionOk="0">
                  <a:moveTo>
                    <a:pt x="1" y="1"/>
                  </a:moveTo>
                  <a:lnTo>
                    <a:pt x="2505" y="1837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40"/>
            <p:cNvSpPr/>
            <p:nvPr/>
          </p:nvSpPr>
          <p:spPr>
            <a:xfrm>
              <a:off x="5787592" y="2795696"/>
              <a:ext cx="128605" cy="206451"/>
            </a:xfrm>
            <a:custGeom>
              <a:avLst/>
              <a:gdLst/>
              <a:ahLst/>
              <a:cxnLst/>
              <a:rect l="l" t="t" r="r" b="b"/>
              <a:pathLst>
                <a:path w="2171" h="3485" fill="none" extrusionOk="0">
                  <a:moveTo>
                    <a:pt x="0" y="3485"/>
                  </a:moveTo>
                  <a:lnTo>
                    <a:pt x="2170" y="1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40"/>
            <p:cNvSpPr/>
            <p:nvPr/>
          </p:nvSpPr>
          <p:spPr>
            <a:xfrm>
              <a:off x="5860929" y="3166472"/>
              <a:ext cx="183755" cy="59"/>
            </a:xfrm>
            <a:custGeom>
              <a:avLst/>
              <a:gdLst/>
              <a:ahLst/>
              <a:cxnLst/>
              <a:rect l="l" t="t" r="r" b="b"/>
              <a:pathLst>
                <a:path w="3102" h="1" fill="none" extrusionOk="0">
                  <a:moveTo>
                    <a:pt x="1" y="1"/>
                  </a:moveTo>
                  <a:lnTo>
                    <a:pt x="3102" y="1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40"/>
            <p:cNvSpPr/>
            <p:nvPr/>
          </p:nvSpPr>
          <p:spPr>
            <a:xfrm>
              <a:off x="5826926" y="3458224"/>
              <a:ext cx="89271" cy="178016"/>
            </a:xfrm>
            <a:custGeom>
              <a:avLst/>
              <a:gdLst/>
              <a:ahLst/>
              <a:cxnLst/>
              <a:rect l="l" t="t" r="r" b="b"/>
              <a:pathLst>
                <a:path w="1507" h="3005" fill="none" extrusionOk="0">
                  <a:moveTo>
                    <a:pt x="1" y="0"/>
                  </a:moveTo>
                  <a:lnTo>
                    <a:pt x="1506" y="3005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40"/>
            <p:cNvSpPr/>
            <p:nvPr/>
          </p:nvSpPr>
          <p:spPr>
            <a:xfrm>
              <a:off x="5530436" y="3418653"/>
              <a:ext cx="74225" cy="217589"/>
            </a:xfrm>
            <a:custGeom>
              <a:avLst/>
              <a:gdLst/>
              <a:ahLst/>
              <a:cxnLst/>
              <a:rect l="l" t="t" r="r" b="b"/>
              <a:pathLst>
                <a:path w="1253" h="3673" fill="none" extrusionOk="0">
                  <a:moveTo>
                    <a:pt x="1253" y="1"/>
                  </a:moveTo>
                  <a:lnTo>
                    <a:pt x="1" y="3673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40"/>
            <p:cNvSpPr/>
            <p:nvPr/>
          </p:nvSpPr>
          <p:spPr>
            <a:xfrm>
              <a:off x="5312912" y="3636178"/>
              <a:ext cx="113795" cy="108824"/>
            </a:xfrm>
            <a:custGeom>
              <a:avLst/>
              <a:gdLst/>
              <a:ahLst/>
              <a:cxnLst/>
              <a:rect l="l" t="t" r="r" b="b"/>
              <a:pathLst>
                <a:path w="1921" h="1837" fill="none" extrusionOk="0">
                  <a:moveTo>
                    <a:pt x="1" y="1"/>
                  </a:moveTo>
                  <a:lnTo>
                    <a:pt x="1920" y="1837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40"/>
            <p:cNvSpPr/>
            <p:nvPr/>
          </p:nvSpPr>
          <p:spPr>
            <a:xfrm>
              <a:off x="5716801" y="3690619"/>
              <a:ext cx="110182" cy="54382"/>
            </a:xfrm>
            <a:custGeom>
              <a:avLst/>
              <a:gdLst/>
              <a:ahLst/>
              <a:cxnLst/>
              <a:rect l="l" t="t" r="r" b="b"/>
              <a:pathLst>
                <a:path w="1860" h="918" fill="none" extrusionOk="0">
                  <a:moveTo>
                    <a:pt x="0" y="1"/>
                  </a:moveTo>
                  <a:lnTo>
                    <a:pt x="1860" y="918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40"/>
            <p:cNvSpPr/>
            <p:nvPr/>
          </p:nvSpPr>
          <p:spPr>
            <a:xfrm>
              <a:off x="5952808" y="3354378"/>
              <a:ext cx="131448" cy="64335"/>
            </a:xfrm>
            <a:custGeom>
              <a:avLst/>
              <a:gdLst/>
              <a:ahLst/>
              <a:cxnLst/>
              <a:rect l="l" t="t" r="r" b="b"/>
              <a:pathLst>
                <a:path w="2219" h="1086" fill="none" extrusionOk="0">
                  <a:moveTo>
                    <a:pt x="0" y="1086"/>
                  </a:moveTo>
                  <a:lnTo>
                    <a:pt x="2218" y="1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40"/>
            <p:cNvSpPr/>
            <p:nvPr/>
          </p:nvSpPr>
          <p:spPr>
            <a:xfrm>
              <a:off x="5952808" y="3002084"/>
              <a:ext cx="200637" cy="50828"/>
            </a:xfrm>
            <a:custGeom>
              <a:avLst/>
              <a:gdLst/>
              <a:ahLst/>
              <a:cxnLst/>
              <a:rect l="l" t="t" r="r" b="b"/>
              <a:pathLst>
                <a:path w="3387" h="858" fill="none" extrusionOk="0">
                  <a:moveTo>
                    <a:pt x="0" y="1"/>
                  </a:moveTo>
                  <a:lnTo>
                    <a:pt x="3387" y="858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40"/>
            <p:cNvSpPr/>
            <p:nvPr/>
          </p:nvSpPr>
          <p:spPr>
            <a:xfrm>
              <a:off x="5716801" y="2621000"/>
              <a:ext cx="70848" cy="174758"/>
            </a:xfrm>
            <a:custGeom>
              <a:avLst/>
              <a:gdLst/>
              <a:ahLst/>
              <a:cxnLst/>
              <a:rect l="l" t="t" r="r" b="b"/>
              <a:pathLst>
                <a:path w="1196" h="2950" fill="none" extrusionOk="0">
                  <a:moveTo>
                    <a:pt x="0" y="2950"/>
                  </a:moveTo>
                  <a:lnTo>
                    <a:pt x="1195" y="1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40"/>
            <p:cNvSpPr/>
            <p:nvPr/>
          </p:nvSpPr>
          <p:spPr>
            <a:xfrm>
              <a:off x="5426650" y="2621000"/>
              <a:ext cx="54499" cy="125293"/>
            </a:xfrm>
            <a:custGeom>
              <a:avLst/>
              <a:gdLst/>
              <a:ahLst/>
              <a:cxnLst/>
              <a:rect l="l" t="t" r="r" b="b"/>
              <a:pathLst>
                <a:path w="920" h="2115" fill="none" extrusionOk="0">
                  <a:moveTo>
                    <a:pt x="919" y="1"/>
                  </a:moveTo>
                  <a:lnTo>
                    <a:pt x="0" y="2115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40"/>
            <p:cNvSpPr/>
            <p:nvPr/>
          </p:nvSpPr>
          <p:spPr>
            <a:xfrm>
              <a:off x="5716801" y="3299997"/>
              <a:ext cx="70848" cy="118717"/>
            </a:xfrm>
            <a:custGeom>
              <a:avLst/>
              <a:gdLst/>
              <a:ahLst/>
              <a:cxnLst/>
              <a:rect l="l" t="t" r="r" b="b"/>
              <a:pathLst>
                <a:path w="1196" h="2004" fill="none" extrusionOk="0">
                  <a:moveTo>
                    <a:pt x="1195" y="0"/>
                  </a:moveTo>
                  <a:lnTo>
                    <a:pt x="0" y="2004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40"/>
            <p:cNvSpPr/>
            <p:nvPr/>
          </p:nvSpPr>
          <p:spPr>
            <a:xfrm>
              <a:off x="6044628" y="3492879"/>
              <a:ext cx="108819" cy="143361"/>
            </a:xfrm>
            <a:custGeom>
              <a:avLst/>
              <a:gdLst/>
              <a:ahLst/>
              <a:cxnLst/>
              <a:rect l="l" t="t" r="r" b="b"/>
              <a:pathLst>
                <a:path w="1837" h="2420" fill="none" extrusionOk="0">
                  <a:moveTo>
                    <a:pt x="1837" y="0"/>
                  </a:moveTo>
                  <a:lnTo>
                    <a:pt x="1" y="2420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" name="Google Shape;599;p31">
            <a:extLst>
              <a:ext uri="{FF2B5EF4-FFF2-40B4-BE49-F238E27FC236}">
                <a16:creationId xmlns:a16="http://schemas.microsoft.com/office/drawing/2014/main" id="{95F0DE70-0ED6-A4A5-FA60-237A9C4A4FDD}"/>
              </a:ext>
            </a:extLst>
          </p:cNvPr>
          <p:cNvSpPr txBox="1">
            <a:spLocks/>
          </p:cNvSpPr>
          <p:nvPr/>
        </p:nvSpPr>
        <p:spPr>
          <a:xfrm>
            <a:off x="3779876" y="370561"/>
            <a:ext cx="2949162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SemiBold"/>
              <a:buNone/>
              <a:defRPr sz="3000" b="0" i="0" u="none" strike="noStrike" cap="none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SemiBold"/>
              <a:buNone/>
              <a:defRPr sz="3000" b="0" i="0" u="none" strike="noStrike" cap="none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SemiBold"/>
              <a:buNone/>
              <a:defRPr sz="3000" b="0" i="0" u="none" strike="noStrike" cap="none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SemiBold"/>
              <a:buNone/>
              <a:defRPr sz="3000" b="0" i="0" u="none" strike="noStrike" cap="none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SemiBold"/>
              <a:buNone/>
              <a:defRPr sz="3000" b="0" i="0" u="none" strike="noStrike" cap="none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SemiBold"/>
              <a:buNone/>
              <a:defRPr sz="3000" b="0" i="0" u="none" strike="noStrike" cap="none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SemiBold"/>
              <a:buNone/>
              <a:defRPr sz="3000" b="0" i="0" u="none" strike="noStrike" cap="none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SemiBold"/>
              <a:buNone/>
              <a:defRPr sz="3000" b="0" i="0" u="none" strike="noStrike" cap="none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SemiBold"/>
              <a:buNone/>
              <a:defRPr sz="3000" b="0" i="0" u="none" strike="noStrike" cap="none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>
            <a:pPr algn="l"/>
            <a:r>
              <a:rPr lang="hr-HR" sz="2800" dirty="0">
                <a:solidFill>
                  <a:schemeClr val="tx2">
                    <a:lumMod val="50000"/>
                  </a:schemeClr>
                </a:solidFill>
                <a:latin typeface="Raleway ExtraBold" pitchFamily="2" charset="0"/>
              </a:rPr>
              <a:t>#6 kod</a:t>
            </a:r>
          </a:p>
        </p:txBody>
      </p:sp>
      <p:pic>
        <p:nvPicPr>
          <p:cNvPr id="20" name="Slika 19">
            <a:extLst>
              <a:ext uri="{FF2B5EF4-FFF2-40B4-BE49-F238E27FC236}">
                <a16:creationId xmlns:a16="http://schemas.microsoft.com/office/drawing/2014/main" id="{0C59C28D-2B13-9876-E983-8412788E5F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075" y="325712"/>
            <a:ext cx="3327116" cy="24174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61" name="Google Shape;861;p40"/>
          <p:cNvSpPr txBox="1">
            <a:spLocks noGrp="1"/>
          </p:cNvSpPr>
          <p:nvPr>
            <p:ph type="subTitle" idx="2"/>
          </p:nvPr>
        </p:nvSpPr>
        <p:spPr>
          <a:xfrm>
            <a:off x="299750" y="2848276"/>
            <a:ext cx="8528279" cy="24174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r-HR" b="1" dirty="0"/>
              <a:t>Pronalaženje šestog promo koda: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hr-HR" dirty="0"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hr-HR" dirty="0">
                <a:solidFill>
                  <a:schemeClr val="accent1"/>
                </a:solidFill>
              </a:rPr>
              <a:t> Otkrivanje skrivenog menadžera </a:t>
            </a:r>
            <a:r>
              <a:rPr lang="hr-HR" dirty="0"/>
              <a:t>– Postavljanjem kolačića „</a:t>
            </a:r>
            <a:r>
              <a:rPr lang="hr-HR" dirty="0" err="1"/>
              <a:t>isAdmin</a:t>
            </a:r>
            <a:r>
              <a:rPr lang="hr-HR" dirty="0"/>
              <a:t>“ na vrijednost 1, na stranici o zaposlenicima otkriva se tajni menadžer Matea Cezar.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hr-HR" dirty="0"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hr-HR" dirty="0"/>
              <a:t> </a:t>
            </a:r>
            <a:r>
              <a:rPr lang="hr-HR" dirty="0">
                <a:solidFill>
                  <a:schemeClr val="accent1"/>
                </a:solidFill>
              </a:rPr>
              <a:t>Dešifriranje šifre </a:t>
            </a:r>
            <a:r>
              <a:rPr lang="hr-HR" dirty="0"/>
              <a:t>– U njezinoj biografiji nalazi se skrivena šifra „/</a:t>
            </a:r>
            <a:r>
              <a:rPr lang="hr-HR" dirty="0" err="1"/>
              <a:t>jodced.sks</a:t>
            </a:r>
            <a:r>
              <a:rPr lang="hr-HR" dirty="0"/>
              <a:t>“. Primjenom Cezarove šifre(</a:t>
            </a:r>
            <a:r>
              <a:rPr lang="hr-HR" dirty="0" err="1"/>
              <a:t>hint</a:t>
            </a:r>
            <a:r>
              <a:rPr lang="hr-HR" dirty="0"/>
              <a:t> prezime Matee) dobivamo „</a:t>
            </a:r>
            <a:r>
              <a:rPr lang="hr-HR" dirty="0" err="1"/>
              <a:t>glazba.php</a:t>
            </a:r>
            <a:r>
              <a:rPr lang="hr-HR" dirty="0"/>
              <a:t>“.</a:t>
            </a:r>
          </a:p>
        </p:txBody>
      </p:sp>
      <p:pic>
        <p:nvPicPr>
          <p:cNvPr id="2" name="Slika 1">
            <a:extLst>
              <a:ext uri="{FF2B5EF4-FFF2-40B4-BE49-F238E27FC236}">
                <a16:creationId xmlns:a16="http://schemas.microsoft.com/office/drawing/2014/main" id="{141AB8C2-52D4-F5E1-793D-12CC388240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2015" y="298442"/>
            <a:ext cx="3466014" cy="24276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4" name="Ravni poveznik sa strelicom 3">
            <a:extLst>
              <a:ext uri="{FF2B5EF4-FFF2-40B4-BE49-F238E27FC236}">
                <a16:creationId xmlns:a16="http://schemas.microsoft.com/office/drawing/2014/main" id="{BE7B7FB5-05A6-7029-4A3E-9F3813858139}"/>
              </a:ext>
            </a:extLst>
          </p:cNvPr>
          <p:cNvCxnSpPr/>
          <p:nvPr/>
        </p:nvCxnSpPr>
        <p:spPr>
          <a:xfrm>
            <a:off x="3930484" y="1689964"/>
            <a:ext cx="102929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7">
          <a:extLst>
            <a:ext uri="{FF2B5EF4-FFF2-40B4-BE49-F238E27FC236}">
              <a16:creationId xmlns:a16="http://schemas.microsoft.com/office/drawing/2014/main" id="{DBBC3DB3-D43E-A674-ED3F-41B7D486DE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7" name="Google Shape;867;p40">
            <a:extLst>
              <a:ext uri="{FF2B5EF4-FFF2-40B4-BE49-F238E27FC236}">
                <a16:creationId xmlns:a16="http://schemas.microsoft.com/office/drawing/2014/main" id="{D3D72B61-9636-7A52-7493-F8F1FB51770F}"/>
              </a:ext>
            </a:extLst>
          </p:cNvPr>
          <p:cNvGrpSpPr/>
          <p:nvPr/>
        </p:nvGrpSpPr>
        <p:grpSpPr>
          <a:xfrm flipH="1">
            <a:off x="391179" y="229280"/>
            <a:ext cx="644086" cy="620449"/>
            <a:chOff x="4986625" y="2621000"/>
            <a:chExt cx="1166823" cy="1124002"/>
          </a:xfrm>
        </p:grpSpPr>
        <p:sp>
          <p:nvSpPr>
            <p:cNvPr id="868" name="Google Shape;868;p40">
              <a:extLst>
                <a:ext uri="{FF2B5EF4-FFF2-40B4-BE49-F238E27FC236}">
                  <a16:creationId xmlns:a16="http://schemas.microsoft.com/office/drawing/2014/main" id="{90CB62FF-DFBF-EC19-319E-BD4B0985CD8A}"/>
                </a:ext>
              </a:extLst>
            </p:cNvPr>
            <p:cNvSpPr/>
            <p:nvPr/>
          </p:nvSpPr>
          <p:spPr>
            <a:xfrm>
              <a:off x="5026196" y="3250592"/>
              <a:ext cx="227472" cy="59"/>
            </a:xfrm>
            <a:custGeom>
              <a:avLst/>
              <a:gdLst/>
              <a:ahLst/>
              <a:cxnLst/>
              <a:rect l="l" t="t" r="r" b="b"/>
              <a:pathLst>
                <a:path w="3840" h="1" fill="none" extrusionOk="0">
                  <a:moveTo>
                    <a:pt x="0" y="1"/>
                  </a:moveTo>
                  <a:lnTo>
                    <a:pt x="3840" y="1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40">
              <a:extLst>
                <a:ext uri="{FF2B5EF4-FFF2-40B4-BE49-F238E27FC236}">
                  <a16:creationId xmlns:a16="http://schemas.microsoft.com/office/drawing/2014/main" id="{AC333417-5FBE-0EF0-FE68-1CDDA95EC73B}"/>
                </a:ext>
              </a:extLst>
            </p:cNvPr>
            <p:cNvSpPr/>
            <p:nvPr/>
          </p:nvSpPr>
          <p:spPr>
            <a:xfrm>
              <a:off x="5253614" y="2795696"/>
              <a:ext cx="118771" cy="206451"/>
            </a:xfrm>
            <a:custGeom>
              <a:avLst/>
              <a:gdLst/>
              <a:ahLst/>
              <a:cxnLst/>
              <a:rect l="l" t="t" r="r" b="b"/>
              <a:pathLst>
                <a:path w="2005" h="3485" fill="none" extrusionOk="0">
                  <a:moveTo>
                    <a:pt x="1" y="1"/>
                  </a:moveTo>
                  <a:lnTo>
                    <a:pt x="2004" y="3485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40">
              <a:extLst>
                <a:ext uri="{FF2B5EF4-FFF2-40B4-BE49-F238E27FC236}">
                  <a16:creationId xmlns:a16="http://schemas.microsoft.com/office/drawing/2014/main" id="{C541BC49-5EAF-6924-9B87-4E51FF1469BD}"/>
                </a:ext>
              </a:extLst>
            </p:cNvPr>
            <p:cNvSpPr/>
            <p:nvPr/>
          </p:nvSpPr>
          <p:spPr>
            <a:xfrm>
              <a:off x="5530436" y="2795696"/>
              <a:ext cx="148449" cy="206451"/>
            </a:xfrm>
            <a:custGeom>
              <a:avLst/>
              <a:gdLst/>
              <a:ahLst/>
              <a:cxnLst/>
              <a:rect l="l" t="t" r="r" b="b"/>
              <a:pathLst>
                <a:path w="2506" h="3485" fill="none" extrusionOk="0">
                  <a:moveTo>
                    <a:pt x="1" y="1"/>
                  </a:moveTo>
                  <a:lnTo>
                    <a:pt x="2505" y="3485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40">
              <a:extLst>
                <a:ext uri="{FF2B5EF4-FFF2-40B4-BE49-F238E27FC236}">
                  <a16:creationId xmlns:a16="http://schemas.microsoft.com/office/drawing/2014/main" id="{684A45AD-59BF-8D21-674F-63E83E3F7CEC}"/>
                </a:ext>
              </a:extLst>
            </p:cNvPr>
            <p:cNvSpPr/>
            <p:nvPr/>
          </p:nvSpPr>
          <p:spPr>
            <a:xfrm>
              <a:off x="5372328" y="3250592"/>
              <a:ext cx="108819" cy="207695"/>
            </a:xfrm>
            <a:custGeom>
              <a:avLst/>
              <a:gdLst/>
              <a:ahLst/>
              <a:cxnLst/>
              <a:rect l="l" t="t" r="r" b="b"/>
              <a:pathLst>
                <a:path w="1837" h="3506" fill="none" extrusionOk="0">
                  <a:moveTo>
                    <a:pt x="1836" y="1"/>
                  </a:moveTo>
                  <a:lnTo>
                    <a:pt x="0" y="3505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40">
              <a:extLst>
                <a:ext uri="{FF2B5EF4-FFF2-40B4-BE49-F238E27FC236}">
                  <a16:creationId xmlns:a16="http://schemas.microsoft.com/office/drawing/2014/main" id="{65E135BF-992E-31D2-1DC1-A8D480F72465}"/>
                </a:ext>
              </a:extLst>
            </p:cNvPr>
            <p:cNvSpPr/>
            <p:nvPr/>
          </p:nvSpPr>
          <p:spPr>
            <a:xfrm>
              <a:off x="4986625" y="3002084"/>
              <a:ext cx="153307" cy="59"/>
            </a:xfrm>
            <a:custGeom>
              <a:avLst/>
              <a:gdLst/>
              <a:ahLst/>
              <a:cxnLst/>
              <a:rect l="l" t="t" r="r" b="b"/>
              <a:pathLst>
                <a:path w="2588" h="1" fill="none" extrusionOk="0">
                  <a:moveTo>
                    <a:pt x="2588" y="1"/>
                  </a:moveTo>
                  <a:lnTo>
                    <a:pt x="1" y="1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40">
              <a:extLst>
                <a:ext uri="{FF2B5EF4-FFF2-40B4-BE49-F238E27FC236}">
                  <a16:creationId xmlns:a16="http://schemas.microsoft.com/office/drawing/2014/main" id="{B3783EAD-47BC-7004-51CD-D6D7D6AE230E}"/>
                </a:ext>
              </a:extLst>
            </p:cNvPr>
            <p:cNvSpPr/>
            <p:nvPr/>
          </p:nvSpPr>
          <p:spPr>
            <a:xfrm>
              <a:off x="5063339" y="3458224"/>
              <a:ext cx="111189" cy="69252"/>
            </a:xfrm>
            <a:custGeom>
              <a:avLst/>
              <a:gdLst/>
              <a:ahLst/>
              <a:cxnLst/>
              <a:rect l="l" t="t" r="r" b="b"/>
              <a:pathLst>
                <a:path w="1877" h="1169" fill="none" extrusionOk="0">
                  <a:moveTo>
                    <a:pt x="0" y="1169"/>
                  </a:moveTo>
                  <a:lnTo>
                    <a:pt x="1876" y="0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40">
              <a:extLst>
                <a:ext uri="{FF2B5EF4-FFF2-40B4-BE49-F238E27FC236}">
                  <a16:creationId xmlns:a16="http://schemas.microsoft.com/office/drawing/2014/main" id="{0CB7B7E1-4F7B-998C-1A18-A4A702B7EE51}"/>
                </a:ext>
              </a:extLst>
            </p:cNvPr>
            <p:cNvSpPr/>
            <p:nvPr/>
          </p:nvSpPr>
          <p:spPr>
            <a:xfrm>
              <a:off x="5530436" y="3112150"/>
              <a:ext cx="148449" cy="108824"/>
            </a:xfrm>
            <a:custGeom>
              <a:avLst/>
              <a:gdLst/>
              <a:ahLst/>
              <a:cxnLst/>
              <a:rect l="l" t="t" r="r" b="b"/>
              <a:pathLst>
                <a:path w="2506" h="1837" fill="none" extrusionOk="0">
                  <a:moveTo>
                    <a:pt x="1" y="1"/>
                  </a:moveTo>
                  <a:lnTo>
                    <a:pt x="2505" y="1837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40">
              <a:extLst>
                <a:ext uri="{FF2B5EF4-FFF2-40B4-BE49-F238E27FC236}">
                  <a16:creationId xmlns:a16="http://schemas.microsoft.com/office/drawing/2014/main" id="{7FE6332E-D114-D137-7AC6-43B18B9774F8}"/>
                </a:ext>
              </a:extLst>
            </p:cNvPr>
            <p:cNvSpPr/>
            <p:nvPr/>
          </p:nvSpPr>
          <p:spPr>
            <a:xfrm>
              <a:off x="5787592" y="2795696"/>
              <a:ext cx="128605" cy="206451"/>
            </a:xfrm>
            <a:custGeom>
              <a:avLst/>
              <a:gdLst/>
              <a:ahLst/>
              <a:cxnLst/>
              <a:rect l="l" t="t" r="r" b="b"/>
              <a:pathLst>
                <a:path w="2171" h="3485" fill="none" extrusionOk="0">
                  <a:moveTo>
                    <a:pt x="0" y="3485"/>
                  </a:moveTo>
                  <a:lnTo>
                    <a:pt x="2170" y="1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40">
              <a:extLst>
                <a:ext uri="{FF2B5EF4-FFF2-40B4-BE49-F238E27FC236}">
                  <a16:creationId xmlns:a16="http://schemas.microsoft.com/office/drawing/2014/main" id="{668C7B9D-DF20-8EB1-01E7-7FF65275A016}"/>
                </a:ext>
              </a:extLst>
            </p:cNvPr>
            <p:cNvSpPr/>
            <p:nvPr/>
          </p:nvSpPr>
          <p:spPr>
            <a:xfrm>
              <a:off x="5860929" y="3166472"/>
              <a:ext cx="183755" cy="59"/>
            </a:xfrm>
            <a:custGeom>
              <a:avLst/>
              <a:gdLst/>
              <a:ahLst/>
              <a:cxnLst/>
              <a:rect l="l" t="t" r="r" b="b"/>
              <a:pathLst>
                <a:path w="3102" h="1" fill="none" extrusionOk="0">
                  <a:moveTo>
                    <a:pt x="1" y="1"/>
                  </a:moveTo>
                  <a:lnTo>
                    <a:pt x="3102" y="1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40">
              <a:extLst>
                <a:ext uri="{FF2B5EF4-FFF2-40B4-BE49-F238E27FC236}">
                  <a16:creationId xmlns:a16="http://schemas.microsoft.com/office/drawing/2014/main" id="{8AFA3DE8-2190-28EF-E8B9-3CBBB2210B93}"/>
                </a:ext>
              </a:extLst>
            </p:cNvPr>
            <p:cNvSpPr/>
            <p:nvPr/>
          </p:nvSpPr>
          <p:spPr>
            <a:xfrm>
              <a:off x="5826926" y="3458224"/>
              <a:ext cx="89271" cy="178016"/>
            </a:xfrm>
            <a:custGeom>
              <a:avLst/>
              <a:gdLst/>
              <a:ahLst/>
              <a:cxnLst/>
              <a:rect l="l" t="t" r="r" b="b"/>
              <a:pathLst>
                <a:path w="1507" h="3005" fill="none" extrusionOk="0">
                  <a:moveTo>
                    <a:pt x="1" y="0"/>
                  </a:moveTo>
                  <a:lnTo>
                    <a:pt x="1506" y="3005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40">
              <a:extLst>
                <a:ext uri="{FF2B5EF4-FFF2-40B4-BE49-F238E27FC236}">
                  <a16:creationId xmlns:a16="http://schemas.microsoft.com/office/drawing/2014/main" id="{05C97308-86E5-DC5A-5253-3D1745928611}"/>
                </a:ext>
              </a:extLst>
            </p:cNvPr>
            <p:cNvSpPr/>
            <p:nvPr/>
          </p:nvSpPr>
          <p:spPr>
            <a:xfrm>
              <a:off x="5530436" y="3418653"/>
              <a:ext cx="74225" cy="217589"/>
            </a:xfrm>
            <a:custGeom>
              <a:avLst/>
              <a:gdLst/>
              <a:ahLst/>
              <a:cxnLst/>
              <a:rect l="l" t="t" r="r" b="b"/>
              <a:pathLst>
                <a:path w="1253" h="3673" fill="none" extrusionOk="0">
                  <a:moveTo>
                    <a:pt x="1253" y="1"/>
                  </a:moveTo>
                  <a:lnTo>
                    <a:pt x="1" y="3673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40">
              <a:extLst>
                <a:ext uri="{FF2B5EF4-FFF2-40B4-BE49-F238E27FC236}">
                  <a16:creationId xmlns:a16="http://schemas.microsoft.com/office/drawing/2014/main" id="{402281D2-CBB2-C255-0E59-E2EEF7046072}"/>
                </a:ext>
              </a:extLst>
            </p:cNvPr>
            <p:cNvSpPr/>
            <p:nvPr/>
          </p:nvSpPr>
          <p:spPr>
            <a:xfrm>
              <a:off x="5312912" y="3636178"/>
              <a:ext cx="113795" cy="108824"/>
            </a:xfrm>
            <a:custGeom>
              <a:avLst/>
              <a:gdLst/>
              <a:ahLst/>
              <a:cxnLst/>
              <a:rect l="l" t="t" r="r" b="b"/>
              <a:pathLst>
                <a:path w="1921" h="1837" fill="none" extrusionOk="0">
                  <a:moveTo>
                    <a:pt x="1" y="1"/>
                  </a:moveTo>
                  <a:lnTo>
                    <a:pt x="1920" y="1837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40">
              <a:extLst>
                <a:ext uri="{FF2B5EF4-FFF2-40B4-BE49-F238E27FC236}">
                  <a16:creationId xmlns:a16="http://schemas.microsoft.com/office/drawing/2014/main" id="{D0D63986-5083-D618-ABA1-CA4D0CAC8177}"/>
                </a:ext>
              </a:extLst>
            </p:cNvPr>
            <p:cNvSpPr/>
            <p:nvPr/>
          </p:nvSpPr>
          <p:spPr>
            <a:xfrm>
              <a:off x="5716801" y="3690619"/>
              <a:ext cx="110182" cy="54382"/>
            </a:xfrm>
            <a:custGeom>
              <a:avLst/>
              <a:gdLst/>
              <a:ahLst/>
              <a:cxnLst/>
              <a:rect l="l" t="t" r="r" b="b"/>
              <a:pathLst>
                <a:path w="1860" h="918" fill="none" extrusionOk="0">
                  <a:moveTo>
                    <a:pt x="0" y="1"/>
                  </a:moveTo>
                  <a:lnTo>
                    <a:pt x="1860" y="918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40">
              <a:extLst>
                <a:ext uri="{FF2B5EF4-FFF2-40B4-BE49-F238E27FC236}">
                  <a16:creationId xmlns:a16="http://schemas.microsoft.com/office/drawing/2014/main" id="{30E7966B-E67E-7686-D993-0E8EE546D858}"/>
                </a:ext>
              </a:extLst>
            </p:cNvPr>
            <p:cNvSpPr/>
            <p:nvPr/>
          </p:nvSpPr>
          <p:spPr>
            <a:xfrm>
              <a:off x="5952808" y="3354378"/>
              <a:ext cx="131448" cy="64335"/>
            </a:xfrm>
            <a:custGeom>
              <a:avLst/>
              <a:gdLst/>
              <a:ahLst/>
              <a:cxnLst/>
              <a:rect l="l" t="t" r="r" b="b"/>
              <a:pathLst>
                <a:path w="2219" h="1086" fill="none" extrusionOk="0">
                  <a:moveTo>
                    <a:pt x="0" y="1086"/>
                  </a:moveTo>
                  <a:lnTo>
                    <a:pt x="2218" y="1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40">
              <a:extLst>
                <a:ext uri="{FF2B5EF4-FFF2-40B4-BE49-F238E27FC236}">
                  <a16:creationId xmlns:a16="http://schemas.microsoft.com/office/drawing/2014/main" id="{A32D28C6-1FB2-704B-112E-2883A1D846F6}"/>
                </a:ext>
              </a:extLst>
            </p:cNvPr>
            <p:cNvSpPr/>
            <p:nvPr/>
          </p:nvSpPr>
          <p:spPr>
            <a:xfrm>
              <a:off x="5952808" y="3002084"/>
              <a:ext cx="200637" cy="50828"/>
            </a:xfrm>
            <a:custGeom>
              <a:avLst/>
              <a:gdLst/>
              <a:ahLst/>
              <a:cxnLst/>
              <a:rect l="l" t="t" r="r" b="b"/>
              <a:pathLst>
                <a:path w="3387" h="858" fill="none" extrusionOk="0">
                  <a:moveTo>
                    <a:pt x="0" y="1"/>
                  </a:moveTo>
                  <a:lnTo>
                    <a:pt x="3387" y="858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40">
              <a:extLst>
                <a:ext uri="{FF2B5EF4-FFF2-40B4-BE49-F238E27FC236}">
                  <a16:creationId xmlns:a16="http://schemas.microsoft.com/office/drawing/2014/main" id="{8D74AD5A-8C6C-B898-6456-C3D0FFCBF15E}"/>
                </a:ext>
              </a:extLst>
            </p:cNvPr>
            <p:cNvSpPr/>
            <p:nvPr/>
          </p:nvSpPr>
          <p:spPr>
            <a:xfrm>
              <a:off x="5716801" y="2621000"/>
              <a:ext cx="70848" cy="174758"/>
            </a:xfrm>
            <a:custGeom>
              <a:avLst/>
              <a:gdLst/>
              <a:ahLst/>
              <a:cxnLst/>
              <a:rect l="l" t="t" r="r" b="b"/>
              <a:pathLst>
                <a:path w="1196" h="2950" fill="none" extrusionOk="0">
                  <a:moveTo>
                    <a:pt x="0" y="2950"/>
                  </a:moveTo>
                  <a:lnTo>
                    <a:pt x="1195" y="1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40">
              <a:extLst>
                <a:ext uri="{FF2B5EF4-FFF2-40B4-BE49-F238E27FC236}">
                  <a16:creationId xmlns:a16="http://schemas.microsoft.com/office/drawing/2014/main" id="{950F72B8-DBAC-6CDA-BFEA-E8B1DFC989CC}"/>
                </a:ext>
              </a:extLst>
            </p:cNvPr>
            <p:cNvSpPr/>
            <p:nvPr/>
          </p:nvSpPr>
          <p:spPr>
            <a:xfrm>
              <a:off x="5426650" y="2621000"/>
              <a:ext cx="54499" cy="125293"/>
            </a:xfrm>
            <a:custGeom>
              <a:avLst/>
              <a:gdLst/>
              <a:ahLst/>
              <a:cxnLst/>
              <a:rect l="l" t="t" r="r" b="b"/>
              <a:pathLst>
                <a:path w="920" h="2115" fill="none" extrusionOk="0">
                  <a:moveTo>
                    <a:pt x="919" y="1"/>
                  </a:moveTo>
                  <a:lnTo>
                    <a:pt x="0" y="2115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40">
              <a:extLst>
                <a:ext uri="{FF2B5EF4-FFF2-40B4-BE49-F238E27FC236}">
                  <a16:creationId xmlns:a16="http://schemas.microsoft.com/office/drawing/2014/main" id="{73F94BDF-70AF-21AD-D2CD-61122CCEEF18}"/>
                </a:ext>
              </a:extLst>
            </p:cNvPr>
            <p:cNvSpPr/>
            <p:nvPr/>
          </p:nvSpPr>
          <p:spPr>
            <a:xfrm>
              <a:off x="5716801" y="3299997"/>
              <a:ext cx="70848" cy="118717"/>
            </a:xfrm>
            <a:custGeom>
              <a:avLst/>
              <a:gdLst/>
              <a:ahLst/>
              <a:cxnLst/>
              <a:rect l="l" t="t" r="r" b="b"/>
              <a:pathLst>
                <a:path w="1196" h="2004" fill="none" extrusionOk="0">
                  <a:moveTo>
                    <a:pt x="1195" y="0"/>
                  </a:moveTo>
                  <a:lnTo>
                    <a:pt x="0" y="2004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40">
              <a:extLst>
                <a:ext uri="{FF2B5EF4-FFF2-40B4-BE49-F238E27FC236}">
                  <a16:creationId xmlns:a16="http://schemas.microsoft.com/office/drawing/2014/main" id="{09053C46-2A86-7CD4-1072-B046E64D355A}"/>
                </a:ext>
              </a:extLst>
            </p:cNvPr>
            <p:cNvSpPr/>
            <p:nvPr/>
          </p:nvSpPr>
          <p:spPr>
            <a:xfrm>
              <a:off x="6044628" y="3492879"/>
              <a:ext cx="108819" cy="143361"/>
            </a:xfrm>
            <a:custGeom>
              <a:avLst/>
              <a:gdLst/>
              <a:ahLst/>
              <a:cxnLst/>
              <a:rect l="l" t="t" r="r" b="b"/>
              <a:pathLst>
                <a:path w="1837" h="2420" fill="none" extrusionOk="0">
                  <a:moveTo>
                    <a:pt x="1837" y="0"/>
                  </a:moveTo>
                  <a:lnTo>
                    <a:pt x="1" y="2420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" name="Google Shape;599;p31">
            <a:extLst>
              <a:ext uri="{FF2B5EF4-FFF2-40B4-BE49-F238E27FC236}">
                <a16:creationId xmlns:a16="http://schemas.microsoft.com/office/drawing/2014/main" id="{678ECC9D-D16D-A48E-3F97-597315584DF6}"/>
              </a:ext>
            </a:extLst>
          </p:cNvPr>
          <p:cNvSpPr txBox="1">
            <a:spLocks/>
          </p:cNvSpPr>
          <p:nvPr/>
        </p:nvSpPr>
        <p:spPr>
          <a:xfrm>
            <a:off x="3779876" y="370561"/>
            <a:ext cx="2949162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SemiBold"/>
              <a:buNone/>
              <a:defRPr sz="3000" b="0" i="0" u="none" strike="noStrike" cap="none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SemiBold"/>
              <a:buNone/>
              <a:defRPr sz="3000" b="0" i="0" u="none" strike="noStrike" cap="none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SemiBold"/>
              <a:buNone/>
              <a:defRPr sz="3000" b="0" i="0" u="none" strike="noStrike" cap="none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SemiBold"/>
              <a:buNone/>
              <a:defRPr sz="3000" b="0" i="0" u="none" strike="noStrike" cap="none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SemiBold"/>
              <a:buNone/>
              <a:defRPr sz="3000" b="0" i="0" u="none" strike="noStrike" cap="none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SemiBold"/>
              <a:buNone/>
              <a:defRPr sz="3000" b="0" i="0" u="none" strike="noStrike" cap="none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SemiBold"/>
              <a:buNone/>
              <a:defRPr sz="3000" b="0" i="0" u="none" strike="noStrike" cap="none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SemiBold"/>
              <a:buNone/>
              <a:defRPr sz="3000" b="0" i="0" u="none" strike="noStrike" cap="none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SemiBold"/>
              <a:buNone/>
              <a:defRPr sz="3000" b="0" i="0" u="none" strike="noStrike" cap="none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>
            <a:pPr algn="l"/>
            <a:r>
              <a:rPr lang="hr-HR" sz="2800" dirty="0">
                <a:solidFill>
                  <a:schemeClr val="tx2">
                    <a:lumMod val="50000"/>
                  </a:schemeClr>
                </a:solidFill>
                <a:latin typeface="Raleway ExtraBold" pitchFamily="2" charset="0"/>
              </a:rPr>
              <a:t>#6 kod</a:t>
            </a:r>
          </a:p>
        </p:txBody>
      </p:sp>
      <p:pic>
        <p:nvPicPr>
          <p:cNvPr id="28" name="Slika 27">
            <a:extLst>
              <a:ext uri="{FF2B5EF4-FFF2-40B4-BE49-F238E27FC236}">
                <a16:creationId xmlns:a16="http://schemas.microsoft.com/office/drawing/2014/main" id="{E9716C64-D4BD-78C0-BBFE-C763E951B0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034318"/>
            <a:ext cx="4202312" cy="889200"/>
          </a:xfrm>
          <a:prstGeom prst="rect">
            <a:avLst/>
          </a:prstGeom>
        </p:spPr>
      </p:pic>
      <p:sp>
        <p:nvSpPr>
          <p:cNvPr id="861" name="Google Shape;861;p40">
            <a:extLst>
              <a:ext uri="{FF2B5EF4-FFF2-40B4-BE49-F238E27FC236}">
                <a16:creationId xmlns:a16="http://schemas.microsoft.com/office/drawing/2014/main" id="{7765EEFE-B25A-C01C-F774-46807BE4B825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612654" y="1094875"/>
            <a:ext cx="3791786" cy="245261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 startAt="3"/>
            </a:pPr>
            <a:r>
              <a:rPr lang="hr-HR" dirty="0"/>
              <a:t> </a:t>
            </a:r>
            <a:r>
              <a:rPr lang="hr-HR" dirty="0">
                <a:solidFill>
                  <a:schemeClr val="accent1"/>
                </a:solidFill>
              </a:rPr>
              <a:t>Pristup tajnoj stranici </a:t>
            </a:r>
            <a:r>
              <a:rPr lang="hr-HR" dirty="0"/>
              <a:t>– Otvaranjem stranice „</a:t>
            </a:r>
            <a:r>
              <a:rPr lang="hr-HR" dirty="0" err="1"/>
              <a:t>glazba.php</a:t>
            </a:r>
            <a:r>
              <a:rPr lang="hr-HR" dirty="0"/>
              <a:t>“ pronalazimo audio zapis s nelagodnim zvukom i tajnom šifrom.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 startAt="3"/>
            </a:pPr>
            <a:endParaRPr lang="hr-HR" dirty="0"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 startAt="3"/>
            </a:pPr>
            <a:r>
              <a:rPr lang="hr-HR" dirty="0"/>
              <a:t> </a:t>
            </a:r>
            <a:r>
              <a:rPr lang="hr-HR" dirty="0">
                <a:solidFill>
                  <a:schemeClr val="accent1"/>
                </a:solidFill>
              </a:rPr>
              <a:t>Pretvaranje zvuka u sliku </a:t>
            </a:r>
            <a:r>
              <a:rPr lang="hr-HR" dirty="0"/>
              <a:t>– Koristeći </a:t>
            </a:r>
            <a:r>
              <a:rPr lang="hr-HR" dirty="0" err="1"/>
              <a:t>Spectrogram</a:t>
            </a:r>
            <a:r>
              <a:rPr lang="hr-HR" dirty="0"/>
              <a:t> </a:t>
            </a:r>
            <a:r>
              <a:rPr lang="hr-HR" dirty="0" err="1"/>
              <a:t>Converter</a:t>
            </a:r>
            <a:r>
              <a:rPr lang="hr-HR" dirty="0"/>
              <a:t> alat, analiziramo audio zapis i dobivamo vizualni spektrogram.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 startAt="3"/>
            </a:pPr>
            <a:endParaRPr lang="hr-HR" dirty="0"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 startAt="3"/>
            </a:pPr>
            <a:r>
              <a:rPr lang="hr-HR" dirty="0">
                <a:solidFill>
                  <a:schemeClr val="accent1"/>
                </a:solidFill>
              </a:rPr>
              <a:t>Otkrivanje promo koda</a:t>
            </a:r>
            <a:r>
              <a:rPr lang="hr-HR" dirty="0"/>
              <a:t> – U spektrogramu se pojavljuje riječ „Pekara“, što je šesti promo kod!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2" name="Picture 1" descr="A colorful lines on a black background&#10;&#10;AI-generated content may be incorrect.">
            <a:extLst>
              <a:ext uri="{FF2B5EF4-FFF2-40B4-BE49-F238E27FC236}">
                <a16:creationId xmlns:a16="http://schemas.microsoft.com/office/drawing/2014/main" id="{86C872C9-B4EC-54D7-70B6-F3E0924E032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860" r="67275"/>
          <a:stretch/>
        </p:blipFill>
        <p:spPr bwMode="auto">
          <a:xfrm>
            <a:off x="4957348" y="2176043"/>
            <a:ext cx="3543380" cy="208788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1951886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p42"/>
          <p:cNvSpPr txBox="1">
            <a:spLocks noGrp="1"/>
          </p:cNvSpPr>
          <p:nvPr>
            <p:ph type="subTitle" idx="1"/>
          </p:nvPr>
        </p:nvSpPr>
        <p:spPr>
          <a:xfrm>
            <a:off x="110107" y="774539"/>
            <a:ext cx="5414588" cy="252959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r-HR" sz="1200" b="1" dirty="0">
                <a:latin typeface="+mn-lt"/>
              </a:rPr>
              <a:t>Pronalaženje sedmog promo koda: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hr-HR" sz="1200" dirty="0">
              <a:latin typeface="+mn-lt"/>
            </a:endParaRP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SzPct val="108000"/>
              <a:buFont typeface="+mj-lt"/>
              <a:buAutoNum type="arabicPeriod"/>
            </a:pPr>
            <a:r>
              <a:rPr lang="hr-HR" sz="1200" dirty="0">
                <a:solidFill>
                  <a:schemeClr val="accent1"/>
                </a:solidFill>
                <a:latin typeface="+mn-lt"/>
              </a:rPr>
              <a:t>Uočavanje anomalije </a:t>
            </a:r>
            <a:r>
              <a:rPr lang="hr-HR" sz="1200" dirty="0">
                <a:latin typeface="+mn-lt"/>
              </a:rPr>
              <a:t>– U </a:t>
            </a:r>
            <a:r>
              <a:rPr lang="hr-HR" sz="1200" dirty="0" err="1">
                <a:latin typeface="+mn-lt"/>
              </a:rPr>
              <a:t>footeru</a:t>
            </a:r>
            <a:r>
              <a:rPr lang="hr-HR" sz="1200" dirty="0">
                <a:latin typeface="+mn-lt"/>
              </a:rPr>
              <a:t> stranice može se primijetiti da se jedna slika razlikuje od ostalih.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SzPct val="108000"/>
              <a:buFont typeface="+mj-lt"/>
              <a:buAutoNum type="arabicPeriod"/>
            </a:pPr>
            <a:endParaRPr lang="hr-HR" sz="1200" dirty="0">
              <a:latin typeface="+mn-lt"/>
            </a:endParaRP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SzPct val="108000"/>
              <a:buFont typeface="+mj-lt"/>
              <a:buAutoNum type="arabicPeriod"/>
            </a:pPr>
            <a:r>
              <a:rPr lang="hr-HR" sz="1200" dirty="0">
                <a:solidFill>
                  <a:schemeClr val="accent1"/>
                </a:solidFill>
                <a:latin typeface="+mn-lt"/>
              </a:rPr>
              <a:t>Preuzimanje slike </a:t>
            </a:r>
            <a:r>
              <a:rPr lang="hr-HR" sz="1200" dirty="0">
                <a:latin typeface="+mn-lt"/>
              </a:rPr>
              <a:t>– Potrebno je desnim klikom na sliku preuzeti je na uređaj.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SzPct val="108000"/>
              <a:buFont typeface="+mj-lt"/>
              <a:buAutoNum type="arabicPeriod"/>
            </a:pPr>
            <a:endParaRPr lang="hr-HR" sz="1200" dirty="0">
              <a:latin typeface="+mn-lt"/>
            </a:endParaRP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SzPct val="108000"/>
              <a:buFont typeface="+mj-lt"/>
              <a:buAutoNum type="arabicPeriod"/>
            </a:pPr>
            <a:r>
              <a:rPr lang="hr-HR" sz="1200" dirty="0">
                <a:solidFill>
                  <a:schemeClr val="accent1"/>
                </a:solidFill>
                <a:latin typeface="+mn-lt"/>
              </a:rPr>
              <a:t>Otvaranje u </a:t>
            </a:r>
            <a:r>
              <a:rPr lang="hr-HR" sz="1200" dirty="0" err="1">
                <a:solidFill>
                  <a:schemeClr val="accent1"/>
                </a:solidFill>
                <a:latin typeface="+mn-lt"/>
              </a:rPr>
              <a:t>Notepadu</a:t>
            </a:r>
            <a:r>
              <a:rPr lang="hr-HR" sz="1200" dirty="0">
                <a:solidFill>
                  <a:schemeClr val="accent1"/>
                </a:solidFill>
                <a:latin typeface="+mn-lt"/>
              </a:rPr>
              <a:t> </a:t>
            </a:r>
            <a:r>
              <a:rPr lang="hr-HR" sz="1200" dirty="0">
                <a:latin typeface="+mn-lt"/>
              </a:rPr>
              <a:t>– Nakon preuzimanja, sliku treba otvoriti u </a:t>
            </a:r>
            <a:r>
              <a:rPr lang="hr-HR" sz="1200" dirty="0" err="1">
                <a:latin typeface="+mn-lt"/>
              </a:rPr>
              <a:t>Notepadu</a:t>
            </a:r>
            <a:r>
              <a:rPr lang="hr-HR" sz="1200" dirty="0">
                <a:latin typeface="+mn-lt"/>
              </a:rPr>
              <a:t> ili drugom uređivaču teksta.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SzPct val="108000"/>
              <a:buFont typeface="+mj-lt"/>
              <a:buAutoNum type="arabicPeriod"/>
            </a:pPr>
            <a:endParaRPr lang="hr-HR" sz="1200" dirty="0">
              <a:latin typeface="+mn-lt"/>
            </a:endParaRP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SzPct val="108000"/>
              <a:buFont typeface="+mj-lt"/>
              <a:buAutoNum type="arabicPeriod"/>
            </a:pPr>
            <a:r>
              <a:rPr lang="hr-HR" sz="1200" dirty="0">
                <a:solidFill>
                  <a:schemeClr val="accent1"/>
                </a:solidFill>
                <a:latin typeface="+mn-lt"/>
              </a:rPr>
              <a:t>Otkrivanje promo koda </a:t>
            </a:r>
            <a:r>
              <a:rPr lang="hr-HR" sz="1200" dirty="0">
                <a:latin typeface="+mn-lt"/>
              </a:rPr>
              <a:t>– Na samom dnu, između nečitljivih znakova, nalazi se sedmi promo kod!</a:t>
            </a:r>
            <a:endParaRPr sz="1200" dirty="0">
              <a:latin typeface="+mn-lt"/>
            </a:endParaRPr>
          </a:p>
        </p:txBody>
      </p:sp>
      <p:sp>
        <p:nvSpPr>
          <p:cNvPr id="2" name="Google Shape;599;p31">
            <a:extLst>
              <a:ext uri="{FF2B5EF4-FFF2-40B4-BE49-F238E27FC236}">
                <a16:creationId xmlns:a16="http://schemas.microsoft.com/office/drawing/2014/main" id="{A3904627-59E1-4D7B-ED23-57EA2B9D58FB}"/>
              </a:ext>
            </a:extLst>
          </p:cNvPr>
          <p:cNvSpPr txBox="1">
            <a:spLocks/>
          </p:cNvSpPr>
          <p:nvPr/>
        </p:nvSpPr>
        <p:spPr>
          <a:xfrm>
            <a:off x="3779876" y="370561"/>
            <a:ext cx="2949162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SemiBold"/>
              <a:buNone/>
              <a:defRPr sz="3000" b="0" i="0" u="none" strike="noStrike" cap="none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SemiBold"/>
              <a:buNone/>
              <a:defRPr sz="3000" b="0" i="0" u="none" strike="noStrike" cap="none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SemiBold"/>
              <a:buNone/>
              <a:defRPr sz="3000" b="0" i="0" u="none" strike="noStrike" cap="none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SemiBold"/>
              <a:buNone/>
              <a:defRPr sz="3000" b="0" i="0" u="none" strike="noStrike" cap="none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SemiBold"/>
              <a:buNone/>
              <a:defRPr sz="3000" b="0" i="0" u="none" strike="noStrike" cap="none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SemiBold"/>
              <a:buNone/>
              <a:defRPr sz="3000" b="0" i="0" u="none" strike="noStrike" cap="none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SemiBold"/>
              <a:buNone/>
              <a:defRPr sz="3000" b="0" i="0" u="none" strike="noStrike" cap="none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SemiBold"/>
              <a:buNone/>
              <a:defRPr sz="3000" b="0" i="0" u="none" strike="noStrike" cap="none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SemiBold"/>
              <a:buNone/>
              <a:defRPr sz="3000" b="0" i="0" u="none" strike="noStrike" cap="none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>
            <a:pPr algn="l"/>
            <a:r>
              <a:rPr lang="hr-HR" sz="2800" dirty="0">
                <a:solidFill>
                  <a:schemeClr val="tx2">
                    <a:lumMod val="50000"/>
                  </a:schemeClr>
                </a:solidFill>
                <a:latin typeface="Raleway ExtraBold" pitchFamily="2" charset="0"/>
              </a:rPr>
              <a:t>#7 kod</a:t>
            </a:r>
          </a:p>
        </p:txBody>
      </p:sp>
      <p:pic>
        <p:nvPicPr>
          <p:cNvPr id="6" name="Slika 5">
            <a:extLst>
              <a:ext uri="{FF2B5EF4-FFF2-40B4-BE49-F238E27FC236}">
                <a16:creationId xmlns:a16="http://schemas.microsoft.com/office/drawing/2014/main" id="{83F99D03-D0A4-DB42-EB46-015CDBC0AB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7" y="3327228"/>
            <a:ext cx="6116784" cy="1816272"/>
          </a:xfrm>
          <a:prstGeom prst="rect">
            <a:avLst/>
          </a:prstGeom>
        </p:spPr>
      </p:pic>
      <p:pic>
        <p:nvPicPr>
          <p:cNvPr id="8" name="Slika 7">
            <a:extLst>
              <a:ext uri="{FF2B5EF4-FFF2-40B4-BE49-F238E27FC236}">
                <a16:creationId xmlns:a16="http://schemas.microsoft.com/office/drawing/2014/main" id="{E3146316-4BCA-5F88-F2AB-CA1EFE241F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2499" y="99116"/>
            <a:ext cx="3734906" cy="2886823"/>
          </a:xfrm>
          <a:prstGeom prst="rect">
            <a:avLst/>
          </a:prstGeom>
        </p:spPr>
      </p:pic>
      <p:cxnSp>
        <p:nvCxnSpPr>
          <p:cNvPr id="10" name="Ravni poveznik 9">
            <a:extLst>
              <a:ext uri="{FF2B5EF4-FFF2-40B4-BE49-F238E27FC236}">
                <a16:creationId xmlns:a16="http://schemas.microsoft.com/office/drawing/2014/main" id="{030315E2-574A-228E-19D5-C24E9E957488}"/>
              </a:ext>
            </a:extLst>
          </p:cNvPr>
          <p:cNvCxnSpPr/>
          <p:nvPr/>
        </p:nvCxnSpPr>
        <p:spPr>
          <a:xfrm>
            <a:off x="6729038" y="2909574"/>
            <a:ext cx="375515" cy="0"/>
          </a:xfrm>
          <a:prstGeom prst="line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1" name="Picture 2">
            <a:extLst>
              <a:ext uri="{FF2B5EF4-FFF2-40B4-BE49-F238E27FC236}">
                <a16:creationId xmlns:a16="http://schemas.microsoft.com/office/drawing/2014/main" id="{CCCC324F-5177-72A0-0C01-D6CDA4A6C1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086"/>
          <a:stretch/>
        </p:blipFill>
        <p:spPr bwMode="auto">
          <a:xfrm>
            <a:off x="4013854" y="4412506"/>
            <a:ext cx="190123" cy="317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p41"/>
          <p:cNvSpPr txBox="1">
            <a:spLocks noGrp="1"/>
          </p:cNvSpPr>
          <p:nvPr>
            <p:ph type="subTitle" idx="6"/>
          </p:nvPr>
        </p:nvSpPr>
        <p:spPr>
          <a:xfrm>
            <a:off x="1561238" y="1016642"/>
            <a:ext cx="6021524" cy="10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r-HR" sz="1400" b="1" dirty="0"/>
              <a:t>Na kraju, sve što je potrebno je upisati kodove i završiti potragu </a:t>
            </a:r>
            <a:r>
              <a:rPr lang="hr-HR" sz="1400" b="1" dirty="0" err="1"/>
              <a:t>uspiješno</a:t>
            </a:r>
            <a:r>
              <a:rPr lang="hr-HR" sz="1400" b="1" dirty="0"/>
              <a:t>!</a:t>
            </a:r>
            <a:endParaRPr sz="1400" b="1" dirty="0"/>
          </a:p>
        </p:txBody>
      </p:sp>
      <p:grpSp>
        <p:nvGrpSpPr>
          <p:cNvPr id="904" name="Google Shape;904;p41"/>
          <p:cNvGrpSpPr/>
          <p:nvPr/>
        </p:nvGrpSpPr>
        <p:grpSpPr>
          <a:xfrm flipH="1">
            <a:off x="8229804" y="229280"/>
            <a:ext cx="644086" cy="620449"/>
            <a:chOff x="4986625" y="2621000"/>
            <a:chExt cx="1166823" cy="1124002"/>
          </a:xfrm>
        </p:grpSpPr>
        <p:sp>
          <p:nvSpPr>
            <p:cNvPr id="905" name="Google Shape;905;p41"/>
            <p:cNvSpPr/>
            <p:nvPr/>
          </p:nvSpPr>
          <p:spPr>
            <a:xfrm>
              <a:off x="5026196" y="3250592"/>
              <a:ext cx="227472" cy="59"/>
            </a:xfrm>
            <a:custGeom>
              <a:avLst/>
              <a:gdLst/>
              <a:ahLst/>
              <a:cxnLst/>
              <a:rect l="l" t="t" r="r" b="b"/>
              <a:pathLst>
                <a:path w="3840" h="1" fill="none" extrusionOk="0">
                  <a:moveTo>
                    <a:pt x="0" y="1"/>
                  </a:moveTo>
                  <a:lnTo>
                    <a:pt x="3840" y="1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41"/>
            <p:cNvSpPr/>
            <p:nvPr/>
          </p:nvSpPr>
          <p:spPr>
            <a:xfrm>
              <a:off x="5253614" y="2795696"/>
              <a:ext cx="118771" cy="206451"/>
            </a:xfrm>
            <a:custGeom>
              <a:avLst/>
              <a:gdLst/>
              <a:ahLst/>
              <a:cxnLst/>
              <a:rect l="l" t="t" r="r" b="b"/>
              <a:pathLst>
                <a:path w="2005" h="3485" fill="none" extrusionOk="0">
                  <a:moveTo>
                    <a:pt x="1" y="1"/>
                  </a:moveTo>
                  <a:lnTo>
                    <a:pt x="2004" y="3485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41"/>
            <p:cNvSpPr/>
            <p:nvPr/>
          </p:nvSpPr>
          <p:spPr>
            <a:xfrm>
              <a:off x="5530436" y="2795696"/>
              <a:ext cx="148449" cy="206451"/>
            </a:xfrm>
            <a:custGeom>
              <a:avLst/>
              <a:gdLst/>
              <a:ahLst/>
              <a:cxnLst/>
              <a:rect l="l" t="t" r="r" b="b"/>
              <a:pathLst>
                <a:path w="2506" h="3485" fill="none" extrusionOk="0">
                  <a:moveTo>
                    <a:pt x="1" y="1"/>
                  </a:moveTo>
                  <a:lnTo>
                    <a:pt x="2505" y="3485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41"/>
            <p:cNvSpPr/>
            <p:nvPr/>
          </p:nvSpPr>
          <p:spPr>
            <a:xfrm>
              <a:off x="5372328" y="3250592"/>
              <a:ext cx="108819" cy="207695"/>
            </a:xfrm>
            <a:custGeom>
              <a:avLst/>
              <a:gdLst/>
              <a:ahLst/>
              <a:cxnLst/>
              <a:rect l="l" t="t" r="r" b="b"/>
              <a:pathLst>
                <a:path w="1837" h="3506" fill="none" extrusionOk="0">
                  <a:moveTo>
                    <a:pt x="1836" y="1"/>
                  </a:moveTo>
                  <a:lnTo>
                    <a:pt x="0" y="3505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41"/>
            <p:cNvSpPr/>
            <p:nvPr/>
          </p:nvSpPr>
          <p:spPr>
            <a:xfrm>
              <a:off x="4986625" y="3002084"/>
              <a:ext cx="153307" cy="59"/>
            </a:xfrm>
            <a:custGeom>
              <a:avLst/>
              <a:gdLst/>
              <a:ahLst/>
              <a:cxnLst/>
              <a:rect l="l" t="t" r="r" b="b"/>
              <a:pathLst>
                <a:path w="2588" h="1" fill="none" extrusionOk="0">
                  <a:moveTo>
                    <a:pt x="2588" y="1"/>
                  </a:moveTo>
                  <a:lnTo>
                    <a:pt x="1" y="1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41"/>
            <p:cNvSpPr/>
            <p:nvPr/>
          </p:nvSpPr>
          <p:spPr>
            <a:xfrm>
              <a:off x="5063339" y="3458224"/>
              <a:ext cx="111189" cy="69252"/>
            </a:xfrm>
            <a:custGeom>
              <a:avLst/>
              <a:gdLst/>
              <a:ahLst/>
              <a:cxnLst/>
              <a:rect l="l" t="t" r="r" b="b"/>
              <a:pathLst>
                <a:path w="1877" h="1169" fill="none" extrusionOk="0">
                  <a:moveTo>
                    <a:pt x="0" y="1169"/>
                  </a:moveTo>
                  <a:lnTo>
                    <a:pt x="1876" y="0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41"/>
            <p:cNvSpPr/>
            <p:nvPr/>
          </p:nvSpPr>
          <p:spPr>
            <a:xfrm>
              <a:off x="5530436" y="3112150"/>
              <a:ext cx="148449" cy="108824"/>
            </a:xfrm>
            <a:custGeom>
              <a:avLst/>
              <a:gdLst/>
              <a:ahLst/>
              <a:cxnLst/>
              <a:rect l="l" t="t" r="r" b="b"/>
              <a:pathLst>
                <a:path w="2506" h="1837" fill="none" extrusionOk="0">
                  <a:moveTo>
                    <a:pt x="1" y="1"/>
                  </a:moveTo>
                  <a:lnTo>
                    <a:pt x="2505" y="1837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41"/>
            <p:cNvSpPr/>
            <p:nvPr/>
          </p:nvSpPr>
          <p:spPr>
            <a:xfrm>
              <a:off x="5787592" y="2795696"/>
              <a:ext cx="128605" cy="206451"/>
            </a:xfrm>
            <a:custGeom>
              <a:avLst/>
              <a:gdLst/>
              <a:ahLst/>
              <a:cxnLst/>
              <a:rect l="l" t="t" r="r" b="b"/>
              <a:pathLst>
                <a:path w="2171" h="3485" fill="none" extrusionOk="0">
                  <a:moveTo>
                    <a:pt x="0" y="3485"/>
                  </a:moveTo>
                  <a:lnTo>
                    <a:pt x="2170" y="1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41"/>
            <p:cNvSpPr/>
            <p:nvPr/>
          </p:nvSpPr>
          <p:spPr>
            <a:xfrm>
              <a:off x="5860929" y="3166472"/>
              <a:ext cx="183755" cy="59"/>
            </a:xfrm>
            <a:custGeom>
              <a:avLst/>
              <a:gdLst/>
              <a:ahLst/>
              <a:cxnLst/>
              <a:rect l="l" t="t" r="r" b="b"/>
              <a:pathLst>
                <a:path w="3102" h="1" fill="none" extrusionOk="0">
                  <a:moveTo>
                    <a:pt x="1" y="1"/>
                  </a:moveTo>
                  <a:lnTo>
                    <a:pt x="3102" y="1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41"/>
            <p:cNvSpPr/>
            <p:nvPr/>
          </p:nvSpPr>
          <p:spPr>
            <a:xfrm>
              <a:off x="5826926" y="3458224"/>
              <a:ext cx="89271" cy="178016"/>
            </a:xfrm>
            <a:custGeom>
              <a:avLst/>
              <a:gdLst/>
              <a:ahLst/>
              <a:cxnLst/>
              <a:rect l="l" t="t" r="r" b="b"/>
              <a:pathLst>
                <a:path w="1507" h="3005" fill="none" extrusionOk="0">
                  <a:moveTo>
                    <a:pt x="1" y="0"/>
                  </a:moveTo>
                  <a:lnTo>
                    <a:pt x="1506" y="3005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41"/>
            <p:cNvSpPr/>
            <p:nvPr/>
          </p:nvSpPr>
          <p:spPr>
            <a:xfrm>
              <a:off x="5530436" y="3418653"/>
              <a:ext cx="74225" cy="217589"/>
            </a:xfrm>
            <a:custGeom>
              <a:avLst/>
              <a:gdLst/>
              <a:ahLst/>
              <a:cxnLst/>
              <a:rect l="l" t="t" r="r" b="b"/>
              <a:pathLst>
                <a:path w="1253" h="3673" fill="none" extrusionOk="0">
                  <a:moveTo>
                    <a:pt x="1253" y="1"/>
                  </a:moveTo>
                  <a:lnTo>
                    <a:pt x="1" y="3673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41"/>
            <p:cNvSpPr/>
            <p:nvPr/>
          </p:nvSpPr>
          <p:spPr>
            <a:xfrm>
              <a:off x="5312912" y="3636178"/>
              <a:ext cx="113795" cy="108824"/>
            </a:xfrm>
            <a:custGeom>
              <a:avLst/>
              <a:gdLst/>
              <a:ahLst/>
              <a:cxnLst/>
              <a:rect l="l" t="t" r="r" b="b"/>
              <a:pathLst>
                <a:path w="1921" h="1837" fill="none" extrusionOk="0">
                  <a:moveTo>
                    <a:pt x="1" y="1"/>
                  </a:moveTo>
                  <a:lnTo>
                    <a:pt x="1920" y="1837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41"/>
            <p:cNvSpPr/>
            <p:nvPr/>
          </p:nvSpPr>
          <p:spPr>
            <a:xfrm>
              <a:off x="5716801" y="3690619"/>
              <a:ext cx="110182" cy="54382"/>
            </a:xfrm>
            <a:custGeom>
              <a:avLst/>
              <a:gdLst/>
              <a:ahLst/>
              <a:cxnLst/>
              <a:rect l="l" t="t" r="r" b="b"/>
              <a:pathLst>
                <a:path w="1860" h="918" fill="none" extrusionOk="0">
                  <a:moveTo>
                    <a:pt x="0" y="1"/>
                  </a:moveTo>
                  <a:lnTo>
                    <a:pt x="1860" y="918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41"/>
            <p:cNvSpPr/>
            <p:nvPr/>
          </p:nvSpPr>
          <p:spPr>
            <a:xfrm>
              <a:off x="5952808" y="3354378"/>
              <a:ext cx="131448" cy="64335"/>
            </a:xfrm>
            <a:custGeom>
              <a:avLst/>
              <a:gdLst/>
              <a:ahLst/>
              <a:cxnLst/>
              <a:rect l="l" t="t" r="r" b="b"/>
              <a:pathLst>
                <a:path w="2219" h="1086" fill="none" extrusionOk="0">
                  <a:moveTo>
                    <a:pt x="0" y="1086"/>
                  </a:moveTo>
                  <a:lnTo>
                    <a:pt x="2218" y="1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41"/>
            <p:cNvSpPr/>
            <p:nvPr/>
          </p:nvSpPr>
          <p:spPr>
            <a:xfrm>
              <a:off x="5952808" y="3002084"/>
              <a:ext cx="200637" cy="50828"/>
            </a:xfrm>
            <a:custGeom>
              <a:avLst/>
              <a:gdLst/>
              <a:ahLst/>
              <a:cxnLst/>
              <a:rect l="l" t="t" r="r" b="b"/>
              <a:pathLst>
                <a:path w="3387" h="858" fill="none" extrusionOk="0">
                  <a:moveTo>
                    <a:pt x="0" y="1"/>
                  </a:moveTo>
                  <a:lnTo>
                    <a:pt x="3387" y="858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41"/>
            <p:cNvSpPr/>
            <p:nvPr/>
          </p:nvSpPr>
          <p:spPr>
            <a:xfrm>
              <a:off x="5716801" y="2621000"/>
              <a:ext cx="70848" cy="174758"/>
            </a:xfrm>
            <a:custGeom>
              <a:avLst/>
              <a:gdLst/>
              <a:ahLst/>
              <a:cxnLst/>
              <a:rect l="l" t="t" r="r" b="b"/>
              <a:pathLst>
                <a:path w="1196" h="2950" fill="none" extrusionOk="0">
                  <a:moveTo>
                    <a:pt x="0" y="2950"/>
                  </a:moveTo>
                  <a:lnTo>
                    <a:pt x="1195" y="1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41"/>
            <p:cNvSpPr/>
            <p:nvPr/>
          </p:nvSpPr>
          <p:spPr>
            <a:xfrm>
              <a:off x="5426650" y="2621000"/>
              <a:ext cx="54499" cy="125293"/>
            </a:xfrm>
            <a:custGeom>
              <a:avLst/>
              <a:gdLst/>
              <a:ahLst/>
              <a:cxnLst/>
              <a:rect l="l" t="t" r="r" b="b"/>
              <a:pathLst>
                <a:path w="920" h="2115" fill="none" extrusionOk="0">
                  <a:moveTo>
                    <a:pt x="919" y="1"/>
                  </a:moveTo>
                  <a:lnTo>
                    <a:pt x="0" y="2115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41"/>
            <p:cNvSpPr/>
            <p:nvPr/>
          </p:nvSpPr>
          <p:spPr>
            <a:xfrm>
              <a:off x="5716801" y="3299997"/>
              <a:ext cx="70848" cy="118717"/>
            </a:xfrm>
            <a:custGeom>
              <a:avLst/>
              <a:gdLst/>
              <a:ahLst/>
              <a:cxnLst/>
              <a:rect l="l" t="t" r="r" b="b"/>
              <a:pathLst>
                <a:path w="1196" h="2004" fill="none" extrusionOk="0">
                  <a:moveTo>
                    <a:pt x="1195" y="0"/>
                  </a:moveTo>
                  <a:lnTo>
                    <a:pt x="0" y="2004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41"/>
            <p:cNvSpPr/>
            <p:nvPr/>
          </p:nvSpPr>
          <p:spPr>
            <a:xfrm>
              <a:off x="6044628" y="3492879"/>
              <a:ext cx="108819" cy="143361"/>
            </a:xfrm>
            <a:custGeom>
              <a:avLst/>
              <a:gdLst/>
              <a:ahLst/>
              <a:cxnLst/>
              <a:rect l="l" t="t" r="r" b="b"/>
              <a:pathLst>
                <a:path w="1837" h="2420" fill="none" extrusionOk="0">
                  <a:moveTo>
                    <a:pt x="1837" y="0"/>
                  </a:moveTo>
                  <a:lnTo>
                    <a:pt x="1" y="2420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599;p31">
            <a:extLst>
              <a:ext uri="{FF2B5EF4-FFF2-40B4-BE49-F238E27FC236}">
                <a16:creationId xmlns:a16="http://schemas.microsoft.com/office/drawing/2014/main" id="{632305C0-6A60-C15E-D751-BE56C26043E6}"/>
              </a:ext>
            </a:extLst>
          </p:cNvPr>
          <p:cNvSpPr txBox="1">
            <a:spLocks/>
          </p:cNvSpPr>
          <p:nvPr/>
        </p:nvSpPr>
        <p:spPr>
          <a:xfrm>
            <a:off x="3779876" y="370561"/>
            <a:ext cx="2949162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SemiBold"/>
              <a:buNone/>
              <a:defRPr sz="3000" b="0" i="0" u="none" strike="noStrike" cap="none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SemiBold"/>
              <a:buNone/>
              <a:defRPr sz="3000" b="0" i="0" u="none" strike="noStrike" cap="none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SemiBold"/>
              <a:buNone/>
              <a:defRPr sz="3000" b="0" i="0" u="none" strike="noStrike" cap="none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SemiBold"/>
              <a:buNone/>
              <a:defRPr sz="3000" b="0" i="0" u="none" strike="noStrike" cap="none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SemiBold"/>
              <a:buNone/>
              <a:defRPr sz="3000" b="0" i="0" u="none" strike="noStrike" cap="none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SemiBold"/>
              <a:buNone/>
              <a:defRPr sz="3000" b="0" i="0" u="none" strike="noStrike" cap="none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SemiBold"/>
              <a:buNone/>
              <a:defRPr sz="3000" b="0" i="0" u="none" strike="noStrike" cap="none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SemiBold"/>
              <a:buNone/>
              <a:defRPr sz="3000" b="0" i="0" u="none" strike="noStrike" cap="none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SemiBold"/>
              <a:buNone/>
              <a:defRPr sz="3000" b="0" i="0" u="none" strike="noStrike" cap="none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>
            <a:pPr algn="l"/>
            <a:r>
              <a:rPr lang="hr-HR" sz="2800" dirty="0" err="1">
                <a:solidFill>
                  <a:schemeClr val="tx2">
                    <a:lumMod val="50000"/>
                  </a:schemeClr>
                </a:solidFill>
                <a:latin typeface="Raleway ExtraBold" pitchFamily="2" charset="0"/>
              </a:rPr>
              <a:t>Uspijeh</a:t>
            </a:r>
            <a:r>
              <a:rPr lang="hr-HR" sz="2800" dirty="0">
                <a:solidFill>
                  <a:schemeClr val="tx2">
                    <a:lumMod val="50000"/>
                  </a:schemeClr>
                </a:solidFill>
                <a:latin typeface="Raleway ExtraBold" pitchFamily="2" charset="0"/>
              </a:rPr>
              <a:t>!!</a:t>
            </a:r>
          </a:p>
        </p:txBody>
      </p:sp>
      <p:pic>
        <p:nvPicPr>
          <p:cNvPr id="4" name="Picture 3" descr="A pink donut with sprinkles&#10;&#10;AI-generated content may be incorrect.">
            <a:extLst>
              <a:ext uri="{FF2B5EF4-FFF2-40B4-BE49-F238E27FC236}">
                <a16:creationId xmlns:a16="http://schemas.microsoft.com/office/drawing/2014/main" id="{B458FD49-3140-6263-FC99-B05793C1C7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200" y="1796074"/>
            <a:ext cx="5943600" cy="269621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p47"/>
          <p:cNvSpPr txBox="1">
            <a:spLocks noGrp="1"/>
          </p:cNvSpPr>
          <p:nvPr>
            <p:ph type="title"/>
          </p:nvPr>
        </p:nvSpPr>
        <p:spPr>
          <a:xfrm>
            <a:off x="1224555" y="1825945"/>
            <a:ext cx="6545451" cy="93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r-HR" dirty="0"/>
              <a:t>Hvala na pažnji!</a:t>
            </a:r>
            <a:endParaRPr dirty="0"/>
          </a:p>
        </p:txBody>
      </p:sp>
      <p:sp>
        <p:nvSpPr>
          <p:cNvPr id="4" name="Pravokutnik 3">
            <a:extLst>
              <a:ext uri="{FF2B5EF4-FFF2-40B4-BE49-F238E27FC236}">
                <a16:creationId xmlns:a16="http://schemas.microsoft.com/office/drawing/2014/main" id="{ABDA1CE8-1333-1341-688C-8F8AA6A92FD5}"/>
              </a:ext>
            </a:extLst>
          </p:cNvPr>
          <p:cNvSpPr/>
          <p:nvPr/>
        </p:nvSpPr>
        <p:spPr>
          <a:xfrm>
            <a:off x="1785713" y="3375141"/>
            <a:ext cx="5850245" cy="5936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pic>
        <p:nvPicPr>
          <p:cNvPr id="8" name="Slika 7" descr="Slika na kojoj se prikazuje krafna, jesti grickalice, hrana, desert&#10;&#10;Sadržaj generiran umjetnom inteligencijom može biti netočan.">
            <a:extLst>
              <a:ext uri="{FF2B5EF4-FFF2-40B4-BE49-F238E27FC236}">
                <a16:creationId xmlns:a16="http://schemas.microsoft.com/office/drawing/2014/main" id="{E017D56E-E814-0C81-B408-3B26097548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5890" y="2013169"/>
            <a:ext cx="5982779" cy="3418731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31"/>
          <p:cNvSpPr txBox="1">
            <a:spLocks noGrp="1"/>
          </p:cNvSpPr>
          <p:nvPr>
            <p:ph type="title"/>
          </p:nvPr>
        </p:nvSpPr>
        <p:spPr>
          <a:xfrm>
            <a:off x="3097419" y="315227"/>
            <a:ext cx="2949162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r-HR" dirty="0">
                <a:solidFill>
                  <a:schemeClr val="tx2">
                    <a:lumMod val="50000"/>
                  </a:schemeClr>
                </a:solidFill>
                <a:latin typeface="Raleway ExtraBold" pitchFamily="2" charset="0"/>
              </a:rPr>
              <a:t>Uvod u projekt</a:t>
            </a:r>
            <a:endParaRPr dirty="0">
              <a:solidFill>
                <a:schemeClr val="tx2">
                  <a:lumMod val="50000"/>
                </a:schemeClr>
              </a:solidFill>
              <a:latin typeface="Raleway ExtraBold" pitchFamily="2" charset="0"/>
            </a:endParaRPr>
          </a:p>
        </p:txBody>
      </p:sp>
      <p:sp>
        <p:nvSpPr>
          <p:cNvPr id="600" name="Google Shape;600;p31"/>
          <p:cNvSpPr txBox="1">
            <a:spLocks noGrp="1"/>
          </p:cNvSpPr>
          <p:nvPr>
            <p:ph type="subTitle" idx="1"/>
          </p:nvPr>
        </p:nvSpPr>
        <p:spPr>
          <a:xfrm>
            <a:off x="545664" y="982379"/>
            <a:ext cx="3143506" cy="39239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>
              <a:lnSpc>
                <a:spcPct val="150000"/>
              </a:lnSpc>
            </a:pPr>
            <a:r>
              <a:rPr lang="hr-HR" sz="1250" b="1" dirty="0"/>
              <a:t>Inspiracija</a:t>
            </a:r>
            <a:r>
              <a:rPr lang="hr-HR" sz="1250" dirty="0"/>
              <a:t>: Sudjelovale smo na </a:t>
            </a:r>
            <a:r>
              <a:rPr lang="hr-HR" sz="1250" dirty="0" err="1"/>
              <a:t>Hacknite</a:t>
            </a:r>
            <a:r>
              <a:rPr lang="hr-HR" sz="1250" dirty="0"/>
              <a:t> natjecanju i odlučile napraviti nešto što bi spojilo izazove koje smo suočile tamo.</a:t>
            </a:r>
          </a:p>
          <a:p>
            <a:pPr marL="171450" indent="-171450">
              <a:lnSpc>
                <a:spcPct val="150000"/>
              </a:lnSpc>
            </a:pPr>
            <a:r>
              <a:rPr lang="hr-HR" sz="1250" dirty="0"/>
              <a:t>Tako je nastalo Kraljevstvo Krafni – web stranica o krafnama koja krije 7 promo kodova.</a:t>
            </a:r>
          </a:p>
          <a:p>
            <a:pPr marL="171450" indent="-171450">
              <a:lnSpc>
                <a:spcPct val="150000"/>
              </a:lnSpc>
            </a:pPr>
            <a:r>
              <a:rPr lang="hr-HR" sz="1250" dirty="0"/>
              <a:t>Korisnici ih moraju pronaći istražujući stranicu i rješavajući različite izazove.</a:t>
            </a:r>
          </a:p>
          <a:p>
            <a:pPr marL="171450" indent="-171450">
              <a:lnSpc>
                <a:spcPct val="150000"/>
              </a:lnSpc>
            </a:pPr>
            <a:r>
              <a:rPr lang="hr-HR" sz="1250" dirty="0"/>
              <a:t>Na slici vidite našu početnu stranicu – slatki svijet pun izazova!</a:t>
            </a:r>
            <a:endParaRPr sz="1250" dirty="0"/>
          </a:p>
        </p:txBody>
      </p:sp>
      <p:grpSp>
        <p:nvGrpSpPr>
          <p:cNvPr id="601" name="Google Shape;601;p31"/>
          <p:cNvGrpSpPr/>
          <p:nvPr/>
        </p:nvGrpSpPr>
        <p:grpSpPr>
          <a:xfrm flipH="1">
            <a:off x="8317437" y="139792"/>
            <a:ext cx="644086" cy="620449"/>
            <a:chOff x="4986625" y="2621000"/>
            <a:chExt cx="1166823" cy="1124002"/>
          </a:xfrm>
        </p:grpSpPr>
        <p:sp>
          <p:nvSpPr>
            <p:cNvPr id="602" name="Google Shape;602;p31"/>
            <p:cNvSpPr/>
            <p:nvPr/>
          </p:nvSpPr>
          <p:spPr>
            <a:xfrm>
              <a:off x="5026196" y="3250592"/>
              <a:ext cx="227472" cy="59"/>
            </a:xfrm>
            <a:custGeom>
              <a:avLst/>
              <a:gdLst/>
              <a:ahLst/>
              <a:cxnLst/>
              <a:rect l="l" t="t" r="r" b="b"/>
              <a:pathLst>
                <a:path w="3840" h="1" fill="none" extrusionOk="0">
                  <a:moveTo>
                    <a:pt x="0" y="1"/>
                  </a:moveTo>
                  <a:lnTo>
                    <a:pt x="3840" y="1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31"/>
            <p:cNvSpPr/>
            <p:nvPr/>
          </p:nvSpPr>
          <p:spPr>
            <a:xfrm>
              <a:off x="5253614" y="2795696"/>
              <a:ext cx="118771" cy="206451"/>
            </a:xfrm>
            <a:custGeom>
              <a:avLst/>
              <a:gdLst/>
              <a:ahLst/>
              <a:cxnLst/>
              <a:rect l="l" t="t" r="r" b="b"/>
              <a:pathLst>
                <a:path w="2005" h="3485" fill="none" extrusionOk="0">
                  <a:moveTo>
                    <a:pt x="1" y="1"/>
                  </a:moveTo>
                  <a:lnTo>
                    <a:pt x="2004" y="3485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31"/>
            <p:cNvSpPr/>
            <p:nvPr/>
          </p:nvSpPr>
          <p:spPr>
            <a:xfrm>
              <a:off x="5530436" y="2795696"/>
              <a:ext cx="148449" cy="206451"/>
            </a:xfrm>
            <a:custGeom>
              <a:avLst/>
              <a:gdLst/>
              <a:ahLst/>
              <a:cxnLst/>
              <a:rect l="l" t="t" r="r" b="b"/>
              <a:pathLst>
                <a:path w="2506" h="3485" fill="none" extrusionOk="0">
                  <a:moveTo>
                    <a:pt x="1" y="1"/>
                  </a:moveTo>
                  <a:lnTo>
                    <a:pt x="2505" y="3485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31"/>
            <p:cNvSpPr/>
            <p:nvPr/>
          </p:nvSpPr>
          <p:spPr>
            <a:xfrm>
              <a:off x="5372328" y="3250592"/>
              <a:ext cx="108819" cy="207695"/>
            </a:xfrm>
            <a:custGeom>
              <a:avLst/>
              <a:gdLst/>
              <a:ahLst/>
              <a:cxnLst/>
              <a:rect l="l" t="t" r="r" b="b"/>
              <a:pathLst>
                <a:path w="1837" h="3506" fill="none" extrusionOk="0">
                  <a:moveTo>
                    <a:pt x="1836" y="1"/>
                  </a:moveTo>
                  <a:lnTo>
                    <a:pt x="0" y="3505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31"/>
            <p:cNvSpPr/>
            <p:nvPr/>
          </p:nvSpPr>
          <p:spPr>
            <a:xfrm>
              <a:off x="4986625" y="3002084"/>
              <a:ext cx="153307" cy="59"/>
            </a:xfrm>
            <a:custGeom>
              <a:avLst/>
              <a:gdLst/>
              <a:ahLst/>
              <a:cxnLst/>
              <a:rect l="l" t="t" r="r" b="b"/>
              <a:pathLst>
                <a:path w="2588" h="1" fill="none" extrusionOk="0">
                  <a:moveTo>
                    <a:pt x="2588" y="1"/>
                  </a:moveTo>
                  <a:lnTo>
                    <a:pt x="1" y="1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31"/>
            <p:cNvSpPr/>
            <p:nvPr/>
          </p:nvSpPr>
          <p:spPr>
            <a:xfrm>
              <a:off x="5063339" y="3458224"/>
              <a:ext cx="111189" cy="69252"/>
            </a:xfrm>
            <a:custGeom>
              <a:avLst/>
              <a:gdLst/>
              <a:ahLst/>
              <a:cxnLst/>
              <a:rect l="l" t="t" r="r" b="b"/>
              <a:pathLst>
                <a:path w="1877" h="1169" fill="none" extrusionOk="0">
                  <a:moveTo>
                    <a:pt x="0" y="1169"/>
                  </a:moveTo>
                  <a:lnTo>
                    <a:pt x="1876" y="0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31"/>
            <p:cNvSpPr/>
            <p:nvPr/>
          </p:nvSpPr>
          <p:spPr>
            <a:xfrm>
              <a:off x="5530436" y="3112150"/>
              <a:ext cx="148449" cy="108824"/>
            </a:xfrm>
            <a:custGeom>
              <a:avLst/>
              <a:gdLst/>
              <a:ahLst/>
              <a:cxnLst/>
              <a:rect l="l" t="t" r="r" b="b"/>
              <a:pathLst>
                <a:path w="2506" h="1837" fill="none" extrusionOk="0">
                  <a:moveTo>
                    <a:pt x="1" y="1"/>
                  </a:moveTo>
                  <a:lnTo>
                    <a:pt x="2505" y="1837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31"/>
            <p:cNvSpPr/>
            <p:nvPr/>
          </p:nvSpPr>
          <p:spPr>
            <a:xfrm>
              <a:off x="5787592" y="2795696"/>
              <a:ext cx="128605" cy="206451"/>
            </a:xfrm>
            <a:custGeom>
              <a:avLst/>
              <a:gdLst/>
              <a:ahLst/>
              <a:cxnLst/>
              <a:rect l="l" t="t" r="r" b="b"/>
              <a:pathLst>
                <a:path w="2171" h="3485" fill="none" extrusionOk="0">
                  <a:moveTo>
                    <a:pt x="0" y="3485"/>
                  </a:moveTo>
                  <a:lnTo>
                    <a:pt x="2170" y="1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31"/>
            <p:cNvSpPr/>
            <p:nvPr/>
          </p:nvSpPr>
          <p:spPr>
            <a:xfrm>
              <a:off x="5860929" y="3166472"/>
              <a:ext cx="183755" cy="59"/>
            </a:xfrm>
            <a:custGeom>
              <a:avLst/>
              <a:gdLst/>
              <a:ahLst/>
              <a:cxnLst/>
              <a:rect l="l" t="t" r="r" b="b"/>
              <a:pathLst>
                <a:path w="3102" h="1" fill="none" extrusionOk="0">
                  <a:moveTo>
                    <a:pt x="1" y="1"/>
                  </a:moveTo>
                  <a:lnTo>
                    <a:pt x="3102" y="1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31"/>
            <p:cNvSpPr/>
            <p:nvPr/>
          </p:nvSpPr>
          <p:spPr>
            <a:xfrm>
              <a:off x="5826926" y="3458224"/>
              <a:ext cx="89271" cy="178016"/>
            </a:xfrm>
            <a:custGeom>
              <a:avLst/>
              <a:gdLst/>
              <a:ahLst/>
              <a:cxnLst/>
              <a:rect l="l" t="t" r="r" b="b"/>
              <a:pathLst>
                <a:path w="1507" h="3005" fill="none" extrusionOk="0">
                  <a:moveTo>
                    <a:pt x="1" y="0"/>
                  </a:moveTo>
                  <a:lnTo>
                    <a:pt x="1506" y="3005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31"/>
            <p:cNvSpPr/>
            <p:nvPr/>
          </p:nvSpPr>
          <p:spPr>
            <a:xfrm>
              <a:off x="5530436" y="3418653"/>
              <a:ext cx="74225" cy="217589"/>
            </a:xfrm>
            <a:custGeom>
              <a:avLst/>
              <a:gdLst/>
              <a:ahLst/>
              <a:cxnLst/>
              <a:rect l="l" t="t" r="r" b="b"/>
              <a:pathLst>
                <a:path w="1253" h="3673" fill="none" extrusionOk="0">
                  <a:moveTo>
                    <a:pt x="1253" y="1"/>
                  </a:moveTo>
                  <a:lnTo>
                    <a:pt x="1" y="3673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31"/>
            <p:cNvSpPr/>
            <p:nvPr/>
          </p:nvSpPr>
          <p:spPr>
            <a:xfrm>
              <a:off x="5312912" y="3636178"/>
              <a:ext cx="113795" cy="108824"/>
            </a:xfrm>
            <a:custGeom>
              <a:avLst/>
              <a:gdLst/>
              <a:ahLst/>
              <a:cxnLst/>
              <a:rect l="l" t="t" r="r" b="b"/>
              <a:pathLst>
                <a:path w="1921" h="1837" fill="none" extrusionOk="0">
                  <a:moveTo>
                    <a:pt x="1" y="1"/>
                  </a:moveTo>
                  <a:lnTo>
                    <a:pt x="1920" y="1837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31"/>
            <p:cNvSpPr/>
            <p:nvPr/>
          </p:nvSpPr>
          <p:spPr>
            <a:xfrm>
              <a:off x="5716801" y="3690619"/>
              <a:ext cx="110182" cy="54382"/>
            </a:xfrm>
            <a:custGeom>
              <a:avLst/>
              <a:gdLst/>
              <a:ahLst/>
              <a:cxnLst/>
              <a:rect l="l" t="t" r="r" b="b"/>
              <a:pathLst>
                <a:path w="1860" h="918" fill="none" extrusionOk="0">
                  <a:moveTo>
                    <a:pt x="0" y="1"/>
                  </a:moveTo>
                  <a:lnTo>
                    <a:pt x="1860" y="918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31"/>
            <p:cNvSpPr/>
            <p:nvPr/>
          </p:nvSpPr>
          <p:spPr>
            <a:xfrm>
              <a:off x="5952808" y="3354378"/>
              <a:ext cx="131448" cy="64335"/>
            </a:xfrm>
            <a:custGeom>
              <a:avLst/>
              <a:gdLst/>
              <a:ahLst/>
              <a:cxnLst/>
              <a:rect l="l" t="t" r="r" b="b"/>
              <a:pathLst>
                <a:path w="2219" h="1086" fill="none" extrusionOk="0">
                  <a:moveTo>
                    <a:pt x="0" y="1086"/>
                  </a:moveTo>
                  <a:lnTo>
                    <a:pt x="2218" y="1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31"/>
            <p:cNvSpPr/>
            <p:nvPr/>
          </p:nvSpPr>
          <p:spPr>
            <a:xfrm>
              <a:off x="5952808" y="3002084"/>
              <a:ext cx="200637" cy="50828"/>
            </a:xfrm>
            <a:custGeom>
              <a:avLst/>
              <a:gdLst/>
              <a:ahLst/>
              <a:cxnLst/>
              <a:rect l="l" t="t" r="r" b="b"/>
              <a:pathLst>
                <a:path w="3387" h="858" fill="none" extrusionOk="0">
                  <a:moveTo>
                    <a:pt x="0" y="1"/>
                  </a:moveTo>
                  <a:lnTo>
                    <a:pt x="3387" y="858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31"/>
            <p:cNvSpPr/>
            <p:nvPr/>
          </p:nvSpPr>
          <p:spPr>
            <a:xfrm>
              <a:off x="5716801" y="2621000"/>
              <a:ext cx="70848" cy="174758"/>
            </a:xfrm>
            <a:custGeom>
              <a:avLst/>
              <a:gdLst/>
              <a:ahLst/>
              <a:cxnLst/>
              <a:rect l="l" t="t" r="r" b="b"/>
              <a:pathLst>
                <a:path w="1196" h="2950" fill="none" extrusionOk="0">
                  <a:moveTo>
                    <a:pt x="0" y="2950"/>
                  </a:moveTo>
                  <a:lnTo>
                    <a:pt x="1195" y="1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31"/>
            <p:cNvSpPr/>
            <p:nvPr/>
          </p:nvSpPr>
          <p:spPr>
            <a:xfrm>
              <a:off x="5426650" y="2621000"/>
              <a:ext cx="54499" cy="125293"/>
            </a:xfrm>
            <a:custGeom>
              <a:avLst/>
              <a:gdLst/>
              <a:ahLst/>
              <a:cxnLst/>
              <a:rect l="l" t="t" r="r" b="b"/>
              <a:pathLst>
                <a:path w="920" h="2115" fill="none" extrusionOk="0">
                  <a:moveTo>
                    <a:pt x="919" y="1"/>
                  </a:moveTo>
                  <a:lnTo>
                    <a:pt x="0" y="2115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31"/>
            <p:cNvSpPr/>
            <p:nvPr/>
          </p:nvSpPr>
          <p:spPr>
            <a:xfrm>
              <a:off x="5716801" y="3299997"/>
              <a:ext cx="70848" cy="118717"/>
            </a:xfrm>
            <a:custGeom>
              <a:avLst/>
              <a:gdLst/>
              <a:ahLst/>
              <a:cxnLst/>
              <a:rect l="l" t="t" r="r" b="b"/>
              <a:pathLst>
                <a:path w="1196" h="2004" fill="none" extrusionOk="0">
                  <a:moveTo>
                    <a:pt x="1195" y="0"/>
                  </a:moveTo>
                  <a:lnTo>
                    <a:pt x="0" y="2004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31"/>
            <p:cNvSpPr/>
            <p:nvPr/>
          </p:nvSpPr>
          <p:spPr>
            <a:xfrm>
              <a:off x="6044628" y="3492879"/>
              <a:ext cx="108819" cy="143361"/>
            </a:xfrm>
            <a:custGeom>
              <a:avLst/>
              <a:gdLst/>
              <a:ahLst/>
              <a:cxnLst/>
              <a:rect l="l" t="t" r="r" b="b"/>
              <a:pathLst>
                <a:path w="1837" h="2420" fill="none" extrusionOk="0">
                  <a:moveTo>
                    <a:pt x="1837" y="0"/>
                  </a:moveTo>
                  <a:lnTo>
                    <a:pt x="1" y="2420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Slika 2">
            <a:extLst>
              <a:ext uri="{FF2B5EF4-FFF2-40B4-BE49-F238E27FC236}">
                <a16:creationId xmlns:a16="http://schemas.microsoft.com/office/drawing/2014/main" id="{0BB6AF11-D95D-E543-6972-C978465DFC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4164" y="1000027"/>
            <a:ext cx="4987201" cy="3628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Google Shape;1093;p48">
            <a:extLst>
              <a:ext uri="{FF2B5EF4-FFF2-40B4-BE49-F238E27FC236}">
                <a16:creationId xmlns:a16="http://schemas.microsoft.com/office/drawing/2014/main" id="{09B8A218-597D-C166-39AE-AD81E706DBC2}"/>
              </a:ext>
            </a:extLst>
          </p:cNvPr>
          <p:cNvSpPr/>
          <p:nvPr/>
        </p:nvSpPr>
        <p:spPr>
          <a:xfrm>
            <a:off x="3689170" y="3918047"/>
            <a:ext cx="954101" cy="777571"/>
          </a:xfrm>
          <a:custGeom>
            <a:avLst/>
            <a:gdLst/>
            <a:ahLst/>
            <a:cxnLst/>
            <a:rect l="l" t="t" r="r" b="b"/>
            <a:pathLst>
              <a:path w="43300" h="37157" extrusionOk="0">
                <a:moveTo>
                  <a:pt x="23930" y="1"/>
                </a:moveTo>
                <a:cubicBezTo>
                  <a:pt x="23534" y="1"/>
                  <a:pt x="23090" y="118"/>
                  <a:pt x="22620" y="366"/>
                </a:cubicBezTo>
                <a:cubicBezTo>
                  <a:pt x="22093" y="643"/>
                  <a:pt x="21621" y="997"/>
                  <a:pt x="21220" y="1441"/>
                </a:cubicBezTo>
                <a:cubicBezTo>
                  <a:pt x="20406" y="2339"/>
                  <a:pt x="19625" y="3260"/>
                  <a:pt x="18883" y="4225"/>
                </a:cubicBezTo>
                <a:cubicBezTo>
                  <a:pt x="16661" y="7117"/>
                  <a:pt x="14747" y="10192"/>
                  <a:pt x="13008" y="13395"/>
                </a:cubicBezTo>
                <a:cubicBezTo>
                  <a:pt x="12390" y="14535"/>
                  <a:pt x="11947" y="15790"/>
                  <a:pt x="10964" y="16781"/>
                </a:cubicBezTo>
                <a:lnTo>
                  <a:pt x="10964" y="16780"/>
                </a:lnTo>
                <a:cubicBezTo>
                  <a:pt x="11492" y="14460"/>
                  <a:pt x="10633" y="12339"/>
                  <a:pt x="10223" y="10166"/>
                </a:cubicBezTo>
                <a:cubicBezTo>
                  <a:pt x="10204" y="10063"/>
                  <a:pt x="10173" y="9962"/>
                  <a:pt x="10165" y="9857"/>
                </a:cubicBezTo>
                <a:cubicBezTo>
                  <a:pt x="10015" y="7769"/>
                  <a:pt x="8996" y="6105"/>
                  <a:pt x="7571" y="4665"/>
                </a:cubicBezTo>
                <a:cubicBezTo>
                  <a:pt x="6990" y="4079"/>
                  <a:pt x="6256" y="3802"/>
                  <a:pt x="5518" y="3802"/>
                </a:cubicBezTo>
                <a:cubicBezTo>
                  <a:pt x="4555" y="3802"/>
                  <a:pt x="3586" y="4273"/>
                  <a:pt x="2943" y="5143"/>
                </a:cubicBezTo>
                <a:cubicBezTo>
                  <a:pt x="434" y="8535"/>
                  <a:pt x="0" y="12393"/>
                  <a:pt x="574" y="16367"/>
                </a:cubicBezTo>
                <a:cubicBezTo>
                  <a:pt x="1050" y="19662"/>
                  <a:pt x="1410" y="22976"/>
                  <a:pt x="2035" y="26258"/>
                </a:cubicBezTo>
                <a:cubicBezTo>
                  <a:pt x="2506" y="28728"/>
                  <a:pt x="3453" y="30995"/>
                  <a:pt x="4482" y="33191"/>
                </a:cubicBezTo>
                <a:cubicBezTo>
                  <a:pt x="5470" y="35298"/>
                  <a:pt x="7558" y="36295"/>
                  <a:pt x="9936" y="36370"/>
                </a:cubicBezTo>
                <a:cubicBezTo>
                  <a:pt x="10207" y="36379"/>
                  <a:pt x="10479" y="36382"/>
                  <a:pt x="10750" y="36382"/>
                </a:cubicBezTo>
                <a:cubicBezTo>
                  <a:pt x="11144" y="36382"/>
                  <a:pt x="11538" y="36376"/>
                  <a:pt x="11933" y="36376"/>
                </a:cubicBezTo>
                <a:cubicBezTo>
                  <a:pt x="12517" y="36376"/>
                  <a:pt x="13101" y="36388"/>
                  <a:pt x="13684" y="36448"/>
                </a:cubicBezTo>
                <a:cubicBezTo>
                  <a:pt x="16815" y="36774"/>
                  <a:pt x="19944" y="37157"/>
                  <a:pt x="23089" y="37157"/>
                </a:cubicBezTo>
                <a:cubicBezTo>
                  <a:pt x="24005" y="37157"/>
                  <a:pt x="24922" y="37124"/>
                  <a:pt x="25841" y="37048"/>
                </a:cubicBezTo>
                <a:cubicBezTo>
                  <a:pt x="26162" y="37022"/>
                  <a:pt x="26482" y="37013"/>
                  <a:pt x="26803" y="37013"/>
                </a:cubicBezTo>
                <a:cubicBezTo>
                  <a:pt x="27551" y="37013"/>
                  <a:pt x="28300" y="37063"/>
                  <a:pt x="29045" y="37063"/>
                </a:cubicBezTo>
                <a:cubicBezTo>
                  <a:pt x="29643" y="37063"/>
                  <a:pt x="30239" y="37031"/>
                  <a:pt x="30832" y="36915"/>
                </a:cubicBezTo>
                <a:cubicBezTo>
                  <a:pt x="34213" y="36250"/>
                  <a:pt x="37573" y="35511"/>
                  <a:pt x="40698" y="33975"/>
                </a:cubicBezTo>
                <a:cubicBezTo>
                  <a:pt x="42097" y="33287"/>
                  <a:pt x="43148" y="32306"/>
                  <a:pt x="43235" y="30682"/>
                </a:cubicBezTo>
                <a:cubicBezTo>
                  <a:pt x="43300" y="29453"/>
                  <a:pt x="42501" y="28597"/>
                  <a:pt x="41500" y="28032"/>
                </a:cubicBezTo>
                <a:cubicBezTo>
                  <a:pt x="40414" y="27417"/>
                  <a:pt x="39244" y="26845"/>
                  <a:pt x="38014" y="26718"/>
                </a:cubicBezTo>
                <a:cubicBezTo>
                  <a:pt x="35688" y="26479"/>
                  <a:pt x="33358" y="26185"/>
                  <a:pt x="31026" y="26185"/>
                </a:cubicBezTo>
                <a:cubicBezTo>
                  <a:pt x="29416" y="26185"/>
                  <a:pt x="27804" y="26325"/>
                  <a:pt x="26192" y="26722"/>
                </a:cubicBezTo>
                <a:cubicBezTo>
                  <a:pt x="25640" y="26859"/>
                  <a:pt x="25077" y="26897"/>
                  <a:pt x="24509" y="26897"/>
                </a:cubicBezTo>
                <a:cubicBezTo>
                  <a:pt x="24020" y="26897"/>
                  <a:pt x="23526" y="26869"/>
                  <a:pt x="23034" y="26851"/>
                </a:cubicBezTo>
                <a:cubicBezTo>
                  <a:pt x="23063" y="26343"/>
                  <a:pt x="23424" y="26251"/>
                  <a:pt x="23642" y="26054"/>
                </a:cubicBezTo>
                <a:cubicBezTo>
                  <a:pt x="25372" y="24491"/>
                  <a:pt x="27046" y="22882"/>
                  <a:pt x="28195" y="20814"/>
                </a:cubicBezTo>
                <a:cubicBezTo>
                  <a:pt x="28694" y="19915"/>
                  <a:pt x="28953" y="18904"/>
                  <a:pt x="28371" y="18036"/>
                </a:cubicBezTo>
                <a:cubicBezTo>
                  <a:pt x="27880" y="17302"/>
                  <a:pt x="27081" y="16905"/>
                  <a:pt x="26111" y="16905"/>
                </a:cubicBezTo>
                <a:cubicBezTo>
                  <a:pt x="26051" y="16905"/>
                  <a:pt x="25990" y="16907"/>
                  <a:pt x="25929" y="16910"/>
                </a:cubicBezTo>
                <a:cubicBezTo>
                  <a:pt x="24917" y="16960"/>
                  <a:pt x="24032" y="17309"/>
                  <a:pt x="23184" y="17787"/>
                </a:cubicBezTo>
                <a:cubicBezTo>
                  <a:pt x="22072" y="18415"/>
                  <a:pt x="20988" y="19093"/>
                  <a:pt x="19749" y="19836"/>
                </a:cubicBezTo>
                <a:cubicBezTo>
                  <a:pt x="19940" y="18592"/>
                  <a:pt x="20657" y="17781"/>
                  <a:pt x="21099" y="16872"/>
                </a:cubicBezTo>
                <a:cubicBezTo>
                  <a:pt x="22817" y="13336"/>
                  <a:pt x="24364" y="9755"/>
                  <a:pt x="25127" y="5872"/>
                </a:cubicBezTo>
                <a:cubicBezTo>
                  <a:pt x="25362" y="4677"/>
                  <a:pt x="25602" y="3480"/>
                  <a:pt x="25649" y="2262"/>
                </a:cubicBezTo>
                <a:cubicBezTo>
                  <a:pt x="25703" y="838"/>
                  <a:pt x="24988" y="1"/>
                  <a:pt x="2393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32"/>
          <p:cNvSpPr txBox="1">
            <a:spLocks noGrp="1"/>
          </p:cNvSpPr>
          <p:nvPr>
            <p:ph type="subTitle" idx="1"/>
          </p:nvPr>
        </p:nvSpPr>
        <p:spPr>
          <a:xfrm>
            <a:off x="1479317" y="3761279"/>
            <a:ext cx="6185366" cy="6957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ct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hr-HR" sz="1400" dirty="0"/>
              <a:t>Na dnu stranice možete pronaći input polja za svaki dio stranice koji sadrži jedan od promo kodova. Jedino ako su svi kodovi uneseni i svi uneseni točno odvest će Vas do </a:t>
            </a:r>
            <a:r>
              <a:rPr lang="hr-HR" sz="1400" dirty="0" err="1"/>
              <a:t>pobijedničke</a:t>
            </a:r>
            <a:r>
              <a:rPr lang="hr-HR" sz="1400" dirty="0"/>
              <a:t> stranice!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hr-HR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632" name="Google Shape;632;p32"/>
          <p:cNvGrpSpPr/>
          <p:nvPr/>
        </p:nvGrpSpPr>
        <p:grpSpPr>
          <a:xfrm>
            <a:off x="344904" y="180580"/>
            <a:ext cx="644086" cy="620449"/>
            <a:chOff x="4986625" y="2621000"/>
            <a:chExt cx="1166823" cy="1124002"/>
          </a:xfrm>
        </p:grpSpPr>
        <p:sp>
          <p:nvSpPr>
            <p:cNvPr id="633" name="Google Shape;633;p32"/>
            <p:cNvSpPr/>
            <p:nvPr/>
          </p:nvSpPr>
          <p:spPr>
            <a:xfrm>
              <a:off x="5026196" y="3250592"/>
              <a:ext cx="227472" cy="59"/>
            </a:xfrm>
            <a:custGeom>
              <a:avLst/>
              <a:gdLst/>
              <a:ahLst/>
              <a:cxnLst/>
              <a:rect l="l" t="t" r="r" b="b"/>
              <a:pathLst>
                <a:path w="3840" h="1" fill="none" extrusionOk="0">
                  <a:moveTo>
                    <a:pt x="0" y="1"/>
                  </a:moveTo>
                  <a:lnTo>
                    <a:pt x="3840" y="1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32"/>
            <p:cNvSpPr/>
            <p:nvPr/>
          </p:nvSpPr>
          <p:spPr>
            <a:xfrm>
              <a:off x="5253614" y="2795696"/>
              <a:ext cx="118771" cy="206451"/>
            </a:xfrm>
            <a:custGeom>
              <a:avLst/>
              <a:gdLst/>
              <a:ahLst/>
              <a:cxnLst/>
              <a:rect l="l" t="t" r="r" b="b"/>
              <a:pathLst>
                <a:path w="2005" h="3485" fill="none" extrusionOk="0">
                  <a:moveTo>
                    <a:pt x="1" y="1"/>
                  </a:moveTo>
                  <a:lnTo>
                    <a:pt x="2004" y="3485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32"/>
            <p:cNvSpPr/>
            <p:nvPr/>
          </p:nvSpPr>
          <p:spPr>
            <a:xfrm>
              <a:off x="5530436" y="2795696"/>
              <a:ext cx="148449" cy="206451"/>
            </a:xfrm>
            <a:custGeom>
              <a:avLst/>
              <a:gdLst/>
              <a:ahLst/>
              <a:cxnLst/>
              <a:rect l="l" t="t" r="r" b="b"/>
              <a:pathLst>
                <a:path w="2506" h="3485" fill="none" extrusionOk="0">
                  <a:moveTo>
                    <a:pt x="1" y="1"/>
                  </a:moveTo>
                  <a:lnTo>
                    <a:pt x="2505" y="3485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32"/>
            <p:cNvSpPr/>
            <p:nvPr/>
          </p:nvSpPr>
          <p:spPr>
            <a:xfrm>
              <a:off x="5372328" y="3250592"/>
              <a:ext cx="108819" cy="207695"/>
            </a:xfrm>
            <a:custGeom>
              <a:avLst/>
              <a:gdLst/>
              <a:ahLst/>
              <a:cxnLst/>
              <a:rect l="l" t="t" r="r" b="b"/>
              <a:pathLst>
                <a:path w="1837" h="3506" fill="none" extrusionOk="0">
                  <a:moveTo>
                    <a:pt x="1836" y="1"/>
                  </a:moveTo>
                  <a:lnTo>
                    <a:pt x="0" y="3505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32"/>
            <p:cNvSpPr/>
            <p:nvPr/>
          </p:nvSpPr>
          <p:spPr>
            <a:xfrm>
              <a:off x="4986625" y="3002084"/>
              <a:ext cx="153307" cy="59"/>
            </a:xfrm>
            <a:custGeom>
              <a:avLst/>
              <a:gdLst/>
              <a:ahLst/>
              <a:cxnLst/>
              <a:rect l="l" t="t" r="r" b="b"/>
              <a:pathLst>
                <a:path w="2588" h="1" fill="none" extrusionOk="0">
                  <a:moveTo>
                    <a:pt x="2588" y="1"/>
                  </a:moveTo>
                  <a:lnTo>
                    <a:pt x="1" y="1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32"/>
            <p:cNvSpPr/>
            <p:nvPr/>
          </p:nvSpPr>
          <p:spPr>
            <a:xfrm>
              <a:off x="5063339" y="3458224"/>
              <a:ext cx="111189" cy="69252"/>
            </a:xfrm>
            <a:custGeom>
              <a:avLst/>
              <a:gdLst/>
              <a:ahLst/>
              <a:cxnLst/>
              <a:rect l="l" t="t" r="r" b="b"/>
              <a:pathLst>
                <a:path w="1877" h="1169" fill="none" extrusionOk="0">
                  <a:moveTo>
                    <a:pt x="0" y="1169"/>
                  </a:moveTo>
                  <a:lnTo>
                    <a:pt x="1876" y="0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32"/>
            <p:cNvSpPr/>
            <p:nvPr/>
          </p:nvSpPr>
          <p:spPr>
            <a:xfrm>
              <a:off x="5530436" y="3112150"/>
              <a:ext cx="148449" cy="108824"/>
            </a:xfrm>
            <a:custGeom>
              <a:avLst/>
              <a:gdLst/>
              <a:ahLst/>
              <a:cxnLst/>
              <a:rect l="l" t="t" r="r" b="b"/>
              <a:pathLst>
                <a:path w="2506" h="1837" fill="none" extrusionOk="0">
                  <a:moveTo>
                    <a:pt x="1" y="1"/>
                  </a:moveTo>
                  <a:lnTo>
                    <a:pt x="2505" y="1837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32"/>
            <p:cNvSpPr/>
            <p:nvPr/>
          </p:nvSpPr>
          <p:spPr>
            <a:xfrm>
              <a:off x="5787592" y="2795696"/>
              <a:ext cx="128605" cy="206451"/>
            </a:xfrm>
            <a:custGeom>
              <a:avLst/>
              <a:gdLst/>
              <a:ahLst/>
              <a:cxnLst/>
              <a:rect l="l" t="t" r="r" b="b"/>
              <a:pathLst>
                <a:path w="2171" h="3485" fill="none" extrusionOk="0">
                  <a:moveTo>
                    <a:pt x="0" y="3485"/>
                  </a:moveTo>
                  <a:lnTo>
                    <a:pt x="2170" y="1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32"/>
            <p:cNvSpPr/>
            <p:nvPr/>
          </p:nvSpPr>
          <p:spPr>
            <a:xfrm>
              <a:off x="5860929" y="3166472"/>
              <a:ext cx="183755" cy="59"/>
            </a:xfrm>
            <a:custGeom>
              <a:avLst/>
              <a:gdLst/>
              <a:ahLst/>
              <a:cxnLst/>
              <a:rect l="l" t="t" r="r" b="b"/>
              <a:pathLst>
                <a:path w="3102" h="1" fill="none" extrusionOk="0">
                  <a:moveTo>
                    <a:pt x="1" y="1"/>
                  </a:moveTo>
                  <a:lnTo>
                    <a:pt x="3102" y="1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32"/>
            <p:cNvSpPr/>
            <p:nvPr/>
          </p:nvSpPr>
          <p:spPr>
            <a:xfrm>
              <a:off x="5826926" y="3458224"/>
              <a:ext cx="89271" cy="178016"/>
            </a:xfrm>
            <a:custGeom>
              <a:avLst/>
              <a:gdLst/>
              <a:ahLst/>
              <a:cxnLst/>
              <a:rect l="l" t="t" r="r" b="b"/>
              <a:pathLst>
                <a:path w="1507" h="3005" fill="none" extrusionOk="0">
                  <a:moveTo>
                    <a:pt x="1" y="0"/>
                  </a:moveTo>
                  <a:lnTo>
                    <a:pt x="1506" y="3005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32"/>
            <p:cNvSpPr/>
            <p:nvPr/>
          </p:nvSpPr>
          <p:spPr>
            <a:xfrm>
              <a:off x="5530436" y="3418653"/>
              <a:ext cx="74225" cy="217589"/>
            </a:xfrm>
            <a:custGeom>
              <a:avLst/>
              <a:gdLst/>
              <a:ahLst/>
              <a:cxnLst/>
              <a:rect l="l" t="t" r="r" b="b"/>
              <a:pathLst>
                <a:path w="1253" h="3673" fill="none" extrusionOk="0">
                  <a:moveTo>
                    <a:pt x="1253" y="1"/>
                  </a:moveTo>
                  <a:lnTo>
                    <a:pt x="1" y="3673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32"/>
            <p:cNvSpPr/>
            <p:nvPr/>
          </p:nvSpPr>
          <p:spPr>
            <a:xfrm>
              <a:off x="5312912" y="3636178"/>
              <a:ext cx="113795" cy="108824"/>
            </a:xfrm>
            <a:custGeom>
              <a:avLst/>
              <a:gdLst/>
              <a:ahLst/>
              <a:cxnLst/>
              <a:rect l="l" t="t" r="r" b="b"/>
              <a:pathLst>
                <a:path w="1921" h="1837" fill="none" extrusionOk="0">
                  <a:moveTo>
                    <a:pt x="1" y="1"/>
                  </a:moveTo>
                  <a:lnTo>
                    <a:pt x="1920" y="1837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32"/>
            <p:cNvSpPr/>
            <p:nvPr/>
          </p:nvSpPr>
          <p:spPr>
            <a:xfrm>
              <a:off x="5716801" y="3690619"/>
              <a:ext cx="110182" cy="54382"/>
            </a:xfrm>
            <a:custGeom>
              <a:avLst/>
              <a:gdLst/>
              <a:ahLst/>
              <a:cxnLst/>
              <a:rect l="l" t="t" r="r" b="b"/>
              <a:pathLst>
                <a:path w="1860" h="918" fill="none" extrusionOk="0">
                  <a:moveTo>
                    <a:pt x="0" y="1"/>
                  </a:moveTo>
                  <a:lnTo>
                    <a:pt x="1860" y="918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32"/>
            <p:cNvSpPr/>
            <p:nvPr/>
          </p:nvSpPr>
          <p:spPr>
            <a:xfrm>
              <a:off x="5952808" y="3354378"/>
              <a:ext cx="131448" cy="64335"/>
            </a:xfrm>
            <a:custGeom>
              <a:avLst/>
              <a:gdLst/>
              <a:ahLst/>
              <a:cxnLst/>
              <a:rect l="l" t="t" r="r" b="b"/>
              <a:pathLst>
                <a:path w="2219" h="1086" fill="none" extrusionOk="0">
                  <a:moveTo>
                    <a:pt x="0" y="1086"/>
                  </a:moveTo>
                  <a:lnTo>
                    <a:pt x="2218" y="1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32"/>
            <p:cNvSpPr/>
            <p:nvPr/>
          </p:nvSpPr>
          <p:spPr>
            <a:xfrm>
              <a:off x="5952808" y="3002084"/>
              <a:ext cx="200637" cy="50828"/>
            </a:xfrm>
            <a:custGeom>
              <a:avLst/>
              <a:gdLst/>
              <a:ahLst/>
              <a:cxnLst/>
              <a:rect l="l" t="t" r="r" b="b"/>
              <a:pathLst>
                <a:path w="3387" h="858" fill="none" extrusionOk="0">
                  <a:moveTo>
                    <a:pt x="0" y="1"/>
                  </a:moveTo>
                  <a:lnTo>
                    <a:pt x="3387" y="858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32"/>
            <p:cNvSpPr/>
            <p:nvPr/>
          </p:nvSpPr>
          <p:spPr>
            <a:xfrm>
              <a:off x="5716801" y="2621000"/>
              <a:ext cx="70848" cy="174758"/>
            </a:xfrm>
            <a:custGeom>
              <a:avLst/>
              <a:gdLst/>
              <a:ahLst/>
              <a:cxnLst/>
              <a:rect l="l" t="t" r="r" b="b"/>
              <a:pathLst>
                <a:path w="1196" h="2950" fill="none" extrusionOk="0">
                  <a:moveTo>
                    <a:pt x="0" y="2950"/>
                  </a:moveTo>
                  <a:lnTo>
                    <a:pt x="1195" y="1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32"/>
            <p:cNvSpPr/>
            <p:nvPr/>
          </p:nvSpPr>
          <p:spPr>
            <a:xfrm>
              <a:off x="5426650" y="2621000"/>
              <a:ext cx="54499" cy="125293"/>
            </a:xfrm>
            <a:custGeom>
              <a:avLst/>
              <a:gdLst/>
              <a:ahLst/>
              <a:cxnLst/>
              <a:rect l="l" t="t" r="r" b="b"/>
              <a:pathLst>
                <a:path w="920" h="2115" fill="none" extrusionOk="0">
                  <a:moveTo>
                    <a:pt x="919" y="1"/>
                  </a:moveTo>
                  <a:lnTo>
                    <a:pt x="0" y="2115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32"/>
            <p:cNvSpPr/>
            <p:nvPr/>
          </p:nvSpPr>
          <p:spPr>
            <a:xfrm>
              <a:off x="5716801" y="3299997"/>
              <a:ext cx="70848" cy="118717"/>
            </a:xfrm>
            <a:custGeom>
              <a:avLst/>
              <a:gdLst/>
              <a:ahLst/>
              <a:cxnLst/>
              <a:rect l="l" t="t" r="r" b="b"/>
              <a:pathLst>
                <a:path w="1196" h="2004" fill="none" extrusionOk="0">
                  <a:moveTo>
                    <a:pt x="1195" y="0"/>
                  </a:moveTo>
                  <a:lnTo>
                    <a:pt x="0" y="2004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32"/>
            <p:cNvSpPr/>
            <p:nvPr/>
          </p:nvSpPr>
          <p:spPr>
            <a:xfrm>
              <a:off x="6044628" y="3492879"/>
              <a:ext cx="108819" cy="143361"/>
            </a:xfrm>
            <a:custGeom>
              <a:avLst/>
              <a:gdLst/>
              <a:ahLst/>
              <a:cxnLst/>
              <a:rect l="l" t="t" r="r" b="b"/>
              <a:pathLst>
                <a:path w="1837" h="2420" fill="none" extrusionOk="0">
                  <a:moveTo>
                    <a:pt x="1837" y="0"/>
                  </a:moveTo>
                  <a:lnTo>
                    <a:pt x="1" y="2420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1" name="Slika 10">
            <a:extLst>
              <a:ext uri="{FF2B5EF4-FFF2-40B4-BE49-F238E27FC236}">
                <a16:creationId xmlns:a16="http://schemas.microsoft.com/office/drawing/2014/main" id="{52965A52-AACB-0BC0-ECF4-04733D735A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0833" y="1083228"/>
            <a:ext cx="6017039" cy="26353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3E983A08-BB70-E768-4F04-3829D7F6CC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086"/>
          <a:stretch/>
        </p:blipFill>
        <p:spPr bwMode="auto">
          <a:xfrm>
            <a:off x="5100603" y="2321585"/>
            <a:ext cx="299624" cy="500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Google Shape;1090;p48">
            <a:extLst>
              <a:ext uri="{FF2B5EF4-FFF2-40B4-BE49-F238E27FC236}">
                <a16:creationId xmlns:a16="http://schemas.microsoft.com/office/drawing/2014/main" id="{1CB87EF8-0492-CC20-0F00-B4BD21D1358A}"/>
              </a:ext>
            </a:extLst>
          </p:cNvPr>
          <p:cNvSpPr/>
          <p:nvPr/>
        </p:nvSpPr>
        <p:spPr>
          <a:xfrm>
            <a:off x="1479317" y="939864"/>
            <a:ext cx="1407221" cy="510238"/>
          </a:xfrm>
          <a:custGeom>
            <a:avLst/>
            <a:gdLst/>
            <a:ahLst/>
            <a:cxnLst/>
            <a:rect l="l" t="t" r="r" b="b"/>
            <a:pathLst>
              <a:path w="86618" h="42897" extrusionOk="0">
                <a:moveTo>
                  <a:pt x="42910" y="0"/>
                </a:moveTo>
                <a:cubicBezTo>
                  <a:pt x="22204" y="0"/>
                  <a:pt x="4242" y="5758"/>
                  <a:pt x="4242" y="5758"/>
                </a:cubicBezTo>
                <a:cubicBezTo>
                  <a:pt x="1992" y="8649"/>
                  <a:pt x="431" y="11926"/>
                  <a:pt x="431" y="15595"/>
                </a:cubicBezTo>
                <a:cubicBezTo>
                  <a:pt x="1" y="18177"/>
                  <a:pt x="2658" y="19987"/>
                  <a:pt x="4942" y="19987"/>
                </a:cubicBezTo>
                <a:cubicBezTo>
                  <a:pt x="5204" y="19987"/>
                  <a:pt x="5462" y="19963"/>
                  <a:pt x="5709" y="19914"/>
                </a:cubicBezTo>
                <a:cubicBezTo>
                  <a:pt x="6896" y="19777"/>
                  <a:pt x="7964" y="19713"/>
                  <a:pt x="8927" y="19713"/>
                </a:cubicBezTo>
                <a:cubicBezTo>
                  <a:pt x="20412" y="19713"/>
                  <a:pt x="17117" y="28773"/>
                  <a:pt x="25225" y="31189"/>
                </a:cubicBezTo>
                <a:cubicBezTo>
                  <a:pt x="26534" y="31578"/>
                  <a:pt x="27700" y="31742"/>
                  <a:pt x="28773" y="31742"/>
                </a:cubicBezTo>
                <a:cubicBezTo>
                  <a:pt x="34508" y="31742"/>
                  <a:pt x="37593" y="27054"/>
                  <a:pt x="45561" y="27054"/>
                </a:cubicBezTo>
                <a:cubicBezTo>
                  <a:pt x="46118" y="27054"/>
                  <a:pt x="46700" y="27077"/>
                  <a:pt x="47307" y="27126"/>
                </a:cubicBezTo>
                <a:cubicBezTo>
                  <a:pt x="57114" y="27917"/>
                  <a:pt x="57687" y="42897"/>
                  <a:pt x="64784" y="42897"/>
                </a:cubicBezTo>
                <a:cubicBezTo>
                  <a:pt x="65590" y="42897"/>
                  <a:pt x="66481" y="42704"/>
                  <a:pt x="67478" y="42274"/>
                </a:cubicBezTo>
                <a:cubicBezTo>
                  <a:pt x="77749" y="37851"/>
                  <a:pt x="71650" y="19373"/>
                  <a:pt x="74803" y="16555"/>
                </a:cubicBezTo>
                <a:cubicBezTo>
                  <a:pt x="75583" y="15859"/>
                  <a:pt x="76369" y="15614"/>
                  <a:pt x="77153" y="15614"/>
                </a:cubicBezTo>
                <a:cubicBezTo>
                  <a:pt x="78998" y="15614"/>
                  <a:pt x="80824" y="16971"/>
                  <a:pt x="82496" y="16971"/>
                </a:cubicBezTo>
                <a:cubicBezTo>
                  <a:pt x="82985" y="16971"/>
                  <a:pt x="83460" y="16855"/>
                  <a:pt x="83919" y="16555"/>
                </a:cubicBezTo>
                <a:cubicBezTo>
                  <a:pt x="86618" y="14795"/>
                  <a:pt x="85706" y="8197"/>
                  <a:pt x="81247" y="5758"/>
                </a:cubicBezTo>
                <a:cubicBezTo>
                  <a:pt x="81247" y="5758"/>
                  <a:pt x="63616" y="0"/>
                  <a:pt x="4291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" name="Google Shape;599;p31">
            <a:extLst>
              <a:ext uri="{FF2B5EF4-FFF2-40B4-BE49-F238E27FC236}">
                <a16:creationId xmlns:a16="http://schemas.microsoft.com/office/drawing/2014/main" id="{95A175DE-B753-CE49-5980-04AB1C83607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074771" y="356378"/>
            <a:ext cx="2949162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r-HR" dirty="0">
                <a:solidFill>
                  <a:schemeClr val="tx2">
                    <a:lumMod val="50000"/>
                  </a:schemeClr>
                </a:solidFill>
                <a:latin typeface="Raleway ExtraBold" pitchFamily="2" charset="0"/>
              </a:rPr>
              <a:t>Promo kodovi</a:t>
            </a:r>
            <a:endParaRPr dirty="0">
              <a:solidFill>
                <a:schemeClr val="tx2">
                  <a:lumMod val="50000"/>
                </a:schemeClr>
              </a:solidFill>
              <a:latin typeface="Raleway ExtraBold" pitchFamily="2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2" name="Google Shape;662;p34"/>
          <p:cNvGrpSpPr/>
          <p:nvPr/>
        </p:nvGrpSpPr>
        <p:grpSpPr>
          <a:xfrm>
            <a:off x="8268659" y="175650"/>
            <a:ext cx="644086" cy="620449"/>
            <a:chOff x="4986625" y="2621000"/>
            <a:chExt cx="1166823" cy="1124002"/>
          </a:xfrm>
        </p:grpSpPr>
        <p:sp>
          <p:nvSpPr>
            <p:cNvPr id="663" name="Google Shape;663;p34"/>
            <p:cNvSpPr/>
            <p:nvPr/>
          </p:nvSpPr>
          <p:spPr>
            <a:xfrm>
              <a:off x="5026196" y="3250592"/>
              <a:ext cx="227472" cy="59"/>
            </a:xfrm>
            <a:custGeom>
              <a:avLst/>
              <a:gdLst/>
              <a:ahLst/>
              <a:cxnLst/>
              <a:rect l="l" t="t" r="r" b="b"/>
              <a:pathLst>
                <a:path w="3840" h="1" fill="none" extrusionOk="0">
                  <a:moveTo>
                    <a:pt x="0" y="1"/>
                  </a:moveTo>
                  <a:lnTo>
                    <a:pt x="3840" y="1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34"/>
            <p:cNvSpPr/>
            <p:nvPr/>
          </p:nvSpPr>
          <p:spPr>
            <a:xfrm>
              <a:off x="5253614" y="2795696"/>
              <a:ext cx="118771" cy="206451"/>
            </a:xfrm>
            <a:custGeom>
              <a:avLst/>
              <a:gdLst/>
              <a:ahLst/>
              <a:cxnLst/>
              <a:rect l="l" t="t" r="r" b="b"/>
              <a:pathLst>
                <a:path w="2005" h="3485" fill="none" extrusionOk="0">
                  <a:moveTo>
                    <a:pt x="1" y="1"/>
                  </a:moveTo>
                  <a:lnTo>
                    <a:pt x="2004" y="3485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34"/>
            <p:cNvSpPr/>
            <p:nvPr/>
          </p:nvSpPr>
          <p:spPr>
            <a:xfrm>
              <a:off x="5530436" y="2795696"/>
              <a:ext cx="148449" cy="206451"/>
            </a:xfrm>
            <a:custGeom>
              <a:avLst/>
              <a:gdLst/>
              <a:ahLst/>
              <a:cxnLst/>
              <a:rect l="l" t="t" r="r" b="b"/>
              <a:pathLst>
                <a:path w="2506" h="3485" fill="none" extrusionOk="0">
                  <a:moveTo>
                    <a:pt x="1" y="1"/>
                  </a:moveTo>
                  <a:lnTo>
                    <a:pt x="2505" y="3485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34"/>
            <p:cNvSpPr/>
            <p:nvPr/>
          </p:nvSpPr>
          <p:spPr>
            <a:xfrm>
              <a:off x="5372328" y="3250592"/>
              <a:ext cx="108819" cy="207695"/>
            </a:xfrm>
            <a:custGeom>
              <a:avLst/>
              <a:gdLst/>
              <a:ahLst/>
              <a:cxnLst/>
              <a:rect l="l" t="t" r="r" b="b"/>
              <a:pathLst>
                <a:path w="1837" h="3506" fill="none" extrusionOk="0">
                  <a:moveTo>
                    <a:pt x="1836" y="1"/>
                  </a:moveTo>
                  <a:lnTo>
                    <a:pt x="0" y="3505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34"/>
            <p:cNvSpPr/>
            <p:nvPr/>
          </p:nvSpPr>
          <p:spPr>
            <a:xfrm>
              <a:off x="4986625" y="3002084"/>
              <a:ext cx="153307" cy="59"/>
            </a:xfrm>
            <a:custGeom>
              <a:avLst/>
              <a:gdLst/>
              <a:ahLst/>
              <a:cxnLst/>
              <a:rect l="l" t="t" r="r" b="b"/>
              <a:pathLst>
                <a:path w="2588" h="1" fill="none" extrusionOk="0">
                  <a:moveTo>
                    <a:pt x="2588" y="1"/>
                  </a:moveTo>
                  <a:lnTo>
                    <a:pt x="1" y="1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34"/>
            <p:cNvSpPr/>
            <p:nvPr/>
          </p:nvSpPr>
          <p:spPr>
            <a:xfrm>
              <a:off x="5063339" y="3458224"/>
              <a:ext cx="111189" cy="69252"/>
            </a:xfrm>
            <a:custGeom>
              <a:avLst/>
              <a:gdLst/>
              <a:ahLst/>
              <a:cxnLst/>
              <a:rect l="l" t="t" r="r" b="b"/>
              <a:pathLst>
                <a:path w="1877" h="1169" fill="none" extrusionOk="0">
                  <a:moveTo>
                    <a:pt x="0" y="1169"/>
                  </a:moveTo>
                  <a:lnTo>
                    <a:pt x="1876" y="0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34"/>
            <p:cNvSpPr/>
            <p:nvPr/>
          </p:nvSpPr>
          <p:spPr>
            <a:xfrm>
              <a:off x="5530436" y="3112150"/>
              <a:ext cx="148449" cy="108824"/>
            </a:xfrm>
            <a:custGeom>
              <a:avLst/>
              <a:gdLst/>
              <a:ahLst/>
              <a:cxnLst/>
              <a:rect l="l" t="t" r="r" b="b"/>
              <a:pathLst>
                <a:path w="2506" h="1837" fill="none" extrusionOk="0">
                  <a:moveTo>
                    <a:pt x="1" y="1"/>
                  </a:moveTo>
                  <a:lnTo>
                    <a:pt x="2505" y="1837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34"/>
            <p:cNvSpPr/>
            <p:nvPr/>
          </p:nvSpPr>
          <p:spPr>
            <a:xfrm>
              <a:off x="5787592" y="2795696"/>
              <a:ext cx="128605" cy="206451"/>
            </a:xfrm>
            <a:custGeom>
              <a:avLst/>
              <a:gdLst/>
              <a:ahLst/>
              <a:cxnLst/>
              <a:rect l="l" t="t" r="r" b="b"/>
              <a:pathLst>
                <a:path w="2171" h="3485" fill="none" extrusionOk="0">
                  <a:moveTo>
                    <a:pt x="0" y="3485"/>
                  </a:moveTo>
                  <a:lnTo>
                    <a:pt x="2170" y="1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34"/>
            <p:cNvSpPr/>
            <p:nvPr/>
          </p:nvSpPr>
          <p:spPr>
            <a:xfrm>
              <a:off x="5860929" y="3166472"/>
              <a:ext cx="183755" cy="59"/>
            </a:xfrm>
            <a:custGeom>
              <a:avLst/>
              <a:gdLst/>
              <a:ahLst/>
              <a:cxnLst/>
              <a:rect l="l" t="t" r="r" b="b"/>
              <a:pathLst>
                <a:path w="3102" h="1" fill="none" extrusionOk="0">
                  <a:moveTo>
                    <a:pt x="1" y="1"/>
                  </a:moveTo>
                  <a:lnTo>
                    <a:pt x="3102" y="1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34"/>
            <p:cNvSpPr/>
            <p:nvPr/>
          </p:nvSpPr>
          <p:spPr>
            <a:xfrm>
              <a:off x="5826926" y="3458224"/>
              <a:ext cx="89271" cy="178016"/>
            </a:xfrm>
            <a:custGeom>
              <a:avLst/>
              <a:gdLst/>
              <a:ahLst/>
              <a:cxnLst/>
              <a:rect l="l" t="t" r="r" b="b"/>
              <a:pathLst>
                <a:path w="1507" h="3005" fill="none" extrusionOk="0">
                  <a:moveTo>
                    <a:pt x="1" y="0"/>
                  </a:moveTo>
                  <a:lnTo>
                    <a:pt x="1506" y="3005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34"/>
            <p:cNvSpPr/>
            <p:nvPr/>
          </p:nvSpPr>
          <p:spPr>
            <a:xfrm>
              <a:off x="5530436" y="3418653"/>
              <a:ext cx="74225" cy="217589"/>
            </a:xfrm>
            <a:custGeom>
              <a:avLst/>
              <a:gdLst/>
              <a:ahLst/>
              <a:cxnLst/>
              <a:rect l="l" t="t" r="r" b="b"/>
              <a:pathLst>
                <a:path w="1253" h="3673" fill="none" extrusionOk="0">
                  <a:moveTo>
                    <a:pt x="1253" y="1"/>
                  </a:moveTo>
                  <a:lnTo>
                    <a:pt x="1" y="3673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34"/>
            <p:cNvSpPr/>
            <p:nvPr/>
          </p:nvSpPr>
          <p:spPr>
            <a:xfrm>
              <a:off x="5312912" y="3636178"/>
              <a:ext cx="113795" cy="108824"/>
            </a:xfrm>
            <a:custGeom>
              <a:avLst/>
              <a:gdLst/>
              <a:ahLst/>
              <a:cxnLst/>
              <a:rect l="l" t="t" r="r" b="b"/>
              <a:pathLst>
                <a:path w="1921" h="1837" fill="none" extrusionOk="0">
                  <a:moveTo>
                    <a:pt x="1" y="1"/>
                  </a:moveTo>
                  <a:lnTo>
                    <a:pt x="1920" y="1837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34"/>
            <p:cNvSpPr/>
            <p:nvPr/>
          </p:nvSpPr>
          <p:spPr>
            <a:xfrm>
              <a:off x="5716801" y="3690619"/>
              <a:ext cx="110182" cy="54382"/>
            </a:xfrm>
            <a:custGeom>
              <a:avLst/>
              <a:gdLst/>
              <a:ahLst/>
              <a:cxnLst/>
              <a:rect l="l" t="t" r="r" b="b"/>
              <a:pathLst>
                <a:path w="1860" h="918" fill="none" extrusionOk="0">
                  <a:moveTo>
                    <a:pt x="0" y="1"/>
                  </a:moveTo>
                  <a:lnTo>
                    <a:pt x="1860" y="918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34"/>
            <p:cNvSpPr/>
            <p:nvPr/>
          </p:nvSpPr>
          <p:spPr>
            <a:xfrm>
              <a:off x="5952808" y="3354378"/>
              <a:ext cx="131448" cy="64335"/>
            </a:xfrm>
            <a:custGeom>
              <a:avLst/>
              <a:gdLst/>
              <a:ahLst/>
              <a:cxnLst/>
              <a:rect l="l" t="t" r="r" b="b"/>
              <a:pathLst>
                <a:path w="2219" h="1086" fill="none" extrusionOk="0">
                  <a:moveTo>
                    <a:pt x="0" y="1086"/>
                  </a:moveTo>
                  <a:lnTo>
                    <a:pt x="2218" y="1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34"/>
            <p:cNvSpPr/>
            <p:nvPr/>
          </p:nvSpPr>
          <p:spPr>
            <a:xfrm>
              <a:off x="5952808" y="3002084"/>
              <a:ext cx="200637" cy="50828"/>
            </a:xfrm>
            <a:custGeom>
              <a:avLst/>
              <a:gdLst/>
              <a:ahLst/>
              <a:cxnLst/>
              <a:rect l="l" t="t" r="r" b="b"/>
              <a:pathLst>
                <a:path w="3387" h="858" fill="none" extrusionOk="0">
                  <a:moveTo>
                    <a:pt x="0" y="1"/>
                  </a:moveTo>
                  <a:lnTo>
                    <a:pt x="3387" y="858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34"/>
            <p:cNvSpPr/>
            <p:nvPr/>
          </p:nvSpPr>
          <p:spPr>
            <a:xfrm>
              <a:off x="5716801" y="2621000"/>
              <a:ext cx="70848" cy="174758"/>
            </a:xfrm>
            <a:custGeom>
              <a:avLst/>
              <a:gdLst/>
              <a:ahLst/>
              <a:cxnLst/>
              <a:rect l="l" t="t" r="r" b="b"/>
              <a:pathLst>
                <a:path w="1196" h="2950" fill="none" extrusionOk="0">
                  <a:moveTo>
                    <a:pt x="0" y="2950"/>
                  </a:moveTo>
                  <a:lnTo>
                    <a:pt x="1195" y="1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34"/>
            <p:cNvSpPr/>
            <p:nvPr/>
          </p:nvSpPr>
          <p:spPr>
            <a:xfrm>
              <a:off x="5426650" y="2621000"/>
              <a:ext cx="54499" cy="125293"/>
            </a:xfrm>
            <a:custGeom>
              <a:avLst/>
              <a:gdLst/>
              <a:ahLst/>
              <a:cxnLst/>
              <a:rect l="l" t="t" r="r" b="b"/>
              <a:pathLst>
                <a:path w="920" h="2115" fill="none" extrusionOk="0">
                  <a:moveTo>
                    <a:pt x="919" y="1"/>
                  </a:moveTo>
                  <a:lnTo>
                    <a:pt x="0" y="2115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34"/>
            <p:cNvSpPr/>
            <p:nvPr/>
          </p:nvSpPr>
          <p:spPr>
            <a:xfrm>
              <a:off x="5716801" y="3299997"/>
              <a:ext cx="70848" cy="118717"/>
            </a:xfrm>
            <a:custGeom>
              <a:avLst/>
              <a:gdLst/>
              <a:ahLst/>
              <a:cxnLst/>
              <a:rect l="l" t="t" r="r" b="b"/>
              <a:pathLst>
                <a:path w="1196" h="2004" fill="none" extrusionOk="0">
                  <a:moveTo>
                    <a:pt x="1195" y="0"/>
                  </a:moveTo>
                  <a:lnTo>
                    <a:pt x="0" y="2004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34"/>
            <p:cNvSpPr/>
            <p:nvPr/>
          </p:nvSpPr>
          <p:spPr>
            <a:xfrm>
              <a:off x="6044628" y="3492879"/>
              <a:ext cx="108819" cy="143361"/>
            </a:xfrm>
            <a:custGeom>
              <a:avLst/>
              <a:gdLst/>
              <a:ahLst/>
              <a:cxnLst/>
              <a:rect l="l" t="t" r="r" b="b"/>
              <a:pathLst>
                <a:path w="1837" h="2420" fill="none" extrusionOk="0">
                  <a:moveTo>
                    <a:pt x="1837" y="0"/>
                  </a:moveTo>
                  <a:lnTo>
                    <a:pt x="1" y="2420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Google Shape;599;p31">
            <a:extLst>
              <a:ext uri="{FF2B5EF4-FFF2-40B4-BE49-F238E27FC236}">
                <a16:creationId xmlns:a16="http://schemas.microsoft.com/office/drawing/2014/main" id="{3DCC44FB-F275-8BCD-2D20-3D9931EB03C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779876" y="370561"/>
            <a:ext cx="2949162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r-HR" sz="2800" dirty="0">
                <a:solidFill>
                  <a:schemeClr val="tx2">
                    <a:lumMod val="50000"/>
                  </a:schemeClr>
                </a:solidFill>
                <a:latin typeface="Raleway ExtraBold" pitchFamily="2" charset="0"/>
              </a:rPr>
              <a:t>#1 kod</a:t>
            </a:r>
            <a:endParaRPr sz="2800" dirty="0">
              <a:solidFill>
                <a:schemeClr val="tx2">
                  <a:lumMod val="50000"/>
                </a:schemeClr>
              </a:solidFill>
              <a:latin typeface="Raleway ExtraBold" pitchFamily="2" charset="0"/>
            </a:endParaRPr>
          </a:p>
        </p:txBody>
      </p:sp>
      <p:pic>
        <p:nvPicPr>
          <p:cNvPr id="6" name="Slika 5">
            <a:extLst>
              <a:ext uri="{FF2B5EF4-FFF2-40B4-BE49-F238E27FC236}">
                <a16:creationId xmlns:a16="http://schemas.microsoft.com/office/drawing/2014/main" id="{3B95EB0E-0A1F-7282-B7F7-B114B36133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9290" y="1080403"/>
            <a:ext cx="4990661" cy="34751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A65F66F1-3070-D62F-418F-73260392F1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086"/>
          <a:stretch/>
        </p:blipFill>
        <p:spPr bwMode="auto">
          <a:xfrm>
            <a:off x="5521897" y="3781753"/>
            <a:ext cx="213450" cy="356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Google Shape;708;p34">
            <a:extLst>
              <a:ext uri="{FF2B5EF4-FFF2-40B4-BE49-F238E27FC236}">
                <a16:creationId xmlns:a16="http://schemas.microsoft.com/office/drawing/2014/main" id="{37C9401D-F463-7306-B38F-548C65CB9F9B}"/>
              </a:ext>
            </a:extLst>
          </p:cNvPr>
          <p:cNvSpPr/>
          <p:nvPr/>
        </p:nvSpPr>
        <p:spPr>
          <a:xfrm>
            <a:off x="175098" y="943262"/>
            <a:ext cx="3785613" cy="3762786"/>
          </a:xfrm>
          <a:prstGeom prst="roundRect">
            <a:avLst>
              <a:gd name="adj" fmla="val 5033"/>
            </a:avLst>
          </a:prstGeom>
          <a:solidFill>
            <a:srgbClr val="FFDBE5">
              <a:alpha val="72550"/>
            </a:srgbClr>
          </a:solidFill>
          <a:ln>
            <a:noFill/>
          </a:ln>
        </p:spPr>
        <p:txBody>
          <a:bodyPr spcFirstLastPara="1" wrap="square" lIns="91425" tIns="18287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hr-HR" b="1" dirty="0"/>
              <a:t>Upute za pronalazak prvog koda</a:t>
            </a:r>
            <a:r>
              <a:rPr lang="hr-HR" dirty="0"/>
              <a:t>:</a:t>
            </a:r>
          </a:p>
          <a:p>
            <a:pPr marL="342900" lvl="0" indent="-342900" algn="l" rtl="0"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hr-HR" dirty="0">
                <a:solidFill>
                  <a:schemeClr val="accent1">
                    <a:lumMod val="75000"/>
                  </a:schemeClr>
                </a:solidFill>
              </a:rPr>
              <a:t>Pronađi sliku krafne </a:t>
            </a:r>
            <a:r>
              <a:rPr lang="hr-HR" dirty="0"/>
              <a:t>–Pokraj naslova MENI nalazi se slika krafne.</a:t>
            </a:r>
          </a:p>
          <a:p>
            <a:pPr marL="342900" lvl="0" indent="-342900" algn="l" rtl="0"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hr-HR" dirty="0">
                <a:solidFill>
                  <a:schemeClr val="accent1">
                    <a:lumMod val="75000"/>
                  </a:schemeClr>
                </a:solidFill>
              </a:rPr>
              <a:t>Povuci i ispusti (drag &amp; drop) </a:t>
            </a:r>
            <a:r>
              <a:rPr lang="hr-HR" dirty="0"/>
              <a:t>– Klikni na tu krafnu i povuci je prema redu s malim krafnama ispod glavnog naslova.</a:t>
            </a:r>
          </a:p>
          <a:p>
            <a:pPr marL="342900" lvl="0" indent="-342900" algn="l" rtl="0"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hr-HR" dirty="0">
                <a:solidFill>
                  <a:schemeClr val="accent1">
                    <a:lumMod val="75000"/>
                  </a:schemeClr>
                </a:solidFill>
              </a:rPr>
              <a:t>Otkriva se skriveni dio stranice </a:t>
            </a:r>
            <a:r>
              <a:rPr lang="hr-HR" dirty="0"/>
              <a:t>– Kada krafnu postaviš na pravo mjesto, pojavit će se novi sadržaj koji sadrži prvi promo kod!.</a:t>
            </a:r>
          </a:p>
          <a:p>
            <a:pPr marL="342900" lvl="0" indent="-342900" algn="l" rtl="0"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hr-HR" dirty="0">
                <a:solidFill>
                  <a:schemeClr val="accent1">
                    <a:lumMod val="75000"/>
                  </a:schemeClr>
                </a:solidFill>
              </a:rPr>
              <a:t>Zabilježi kod </a:t>
            </a:r>
            <a:r>
              <a:rPr lang="hr-HR" dirty="0"/>
              <a:t>– Sačuvaj kod za kasniju upotrebu i nastavi istraživati stranicu za sljedeće kodove!</a:t>
            </a:r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1">
          <a:extLst>
            <a:ext uri="{FF2B5EF4-FFF2-40B4-BE49-F238E27FC236}">
              <a16:creationId xmlns:a16="http://schemas.microsoft.com/office/drawing/2014/main" id="{C102E173-8FCA-4C55-B546-DD165F4C08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2" name="Google Shape;662;p34">
            <a:extLst>
              <a:ext uri="{FF2B5EF4-FFF2-40B4-BE49-F238E27FC236}">
                <a16:creationId xmlns:a16="http://schemas.microsoft.com/office/drawing/2014/main" id="{9181C05A-AE71-F4B8-9C84-08223E210B37}"/>
              </a:ext>
            </a:extLst>
          </p:cNvPr>
          <p:cNvGrpSpPr/>
          <p:nvPr/>
        </p:nvGrpSpPr>
        <p:grpSpPr>
          <a:xfrm>
            <a:off x="8268659" y="175650"/>
            <a:ext cx="644086" cy="620449"/>
            <a:chOff x="4986625" y="2621000"/>
            <a:chExt cx="1166823" cy="1124002"/>
          </a:xfrm>
        </p:grpSpPr>
        <p:sp>
          <p:nvSpPr>
            <p:cNvPr id="663" name="Google Shape;663;p34">
              <a:extLst>
                <a:ext uri="{FF2B5EF4-FFF2-40B4-BE49-F238E27FC236}">
                  <a16:creationId xmlns:a16="http://schemas.microsoft.com/office/drawing/2014/main" id="{008B7A72-FAC0-C319-5EA4-1903C7BB00C3}"/>
                </a:ext>
              </a:extLst>
            </p:cNvPr>
            <p:cNvSpPr/>
            <p:nvPr/>
          </p:nvSpPr>
          <p:spPr>
            <a:xfrm>
              <a:off x="5026196" y="3250592"/>
              <a:ext cx="227472" cy="59"/>
            </a:xfrm>
            <a:custGeom>
              <a:avLst/>
              <a:gdLst/>
              <a:ahLst/>
              <a:cxnLst/>
              <a:rect l="l" t="t" r="r" b="b"/>
              <a:pathLst>
                <a:path w="3840" h="1" fill="none" extrusionOk="0">
                  <a:moveTo>
                    <a:pt x="0" y="1"/>
                  </a:moveTo>
                  <a:lnTo>
                    <a:pt x="3840" y="1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34">
              <a:extLst>
                <a:ext uri="{FF2B5EF4-FFF2-40B4-BE49-F238E27FC236}">
                  <a16:creationId xmlns:a16="http://schemas.microsoft.com/office/drawing/2014/main" id="{CBF87D13-2C8B-44A1-F805-332AC9FD2227}"/>
                </a:ext>
              </a:extLst>
            </p:cNvPr>
            <p:cNvSpPr/>
            <p:nvPr/>
          </p:nvSpPr>
          <p:spPr>
            <a:xfrm>
              <a:off x="5253614" y="2795696"/>
              <a:ext cx="118771" cy="206451"/>
            </a:xfrm>
            <a:custGeom>
              <a:avLst/>
              <a:gdLst/>
              <a:ahLst/>
              <a:cxnLst/>
              <a:rect l="l" t="t" r="r" b="b"/>
              <a:pathLst>
                <a:path w="2005" h="3485" fill="none" extrusionOk="0">
                  <a:moveTo>
                    <a:pt x="1" y="1"/>
                  </a:moveTo>
                  <a:lnTo>
                    <a:pt x="2004" y="3485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34">
              <a:extLst>
                <a:ext uri="{FF2B5EF4-FFF2-40B4-BE49-F238E27FC236}">
                  <a16:creationId xmlns:a16="http://schemas.microsoft.com/office/drawing/2014/main" id="{285F19E6-7BCF-9EED-A9ED-CBF957EAD3BF}"/>
                </a:ext>
              </a:extLst>
            </p:cNvPr>
            <p:cNvSpPr/>
            <p:nvPr/>
          </p:nvSpPr>
          <p:spPr>
            <a:xfrm>
              <a:off x="5530436" y="2795696"/>
              <a:ext cx="148449" cy="206451"/>
            </a:xfrm>
            <a:custGeom>
              <a:avLst/>
              <a:gdLst/>
              <a:ahLst/>
              <a:cxnLst/>
              <a:rect l="l" t="t" r="r" b="b"/>
              <a:pathLst>
                <a:path w="2506" h="3485" fill="none" extrusionOk="0">
                  <a:moveTo>
                    <a:pt x="1" y="1"/>
                  </a:moveTo>
                  <a:lnTo>
                    <a:pt x="2505" y="3485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34">
              <a:extLst>
                <a:ext uri="{FF2B5EF4-FFF2-40B4-BE49-F238E27FC236}">
                  <a16:creationId xmlns:a16="http://schemas.microsoft.com/office/drawing/2014/main" id="{C8796E12-2814-B535-90B7-E5A7B21FDA21}"/>
                </a:ext>
              </a:extLst>
            </p:cNvPr>
            <p:cNvSpPr/>
            <p:nvPr/>
          </p:nvSpPr>
          <p:spPr>
            <a:xfrm>
              <a:off x="5372328" y="3250592"/>
              <a:ext cx="108819" cy="207695"/>
            </a:xfrm>
            <a:custGeom>
              <a:avLst/>
              <a:gdLst/>
              <a:ahLst/>
              <a:cxnLst/>
              <a:rect l="l" t="t" r="r" b="b"/>
              <a:pathLst>
                <a:path w="1837" h="3506" fill="none" extrusionOk="0">
                  <a:moveTo>
                    <a:pt x="1836" y="1"/>
                  </a:moveTo>
                  <a:lnTo>
                    <a:pt x="0" y="3505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34">
              <a:extLst>
                <a:ext uri="{FF2B5EF4-FFF2-40B4-BE49-F238E27FC236}">
                  <a16:creationId xmlns:a16="http://schemas.microsoft.com/office/drawing/2014/main" id="{C791557C-62E3-5BC1-3DE0-572632D2510C}"/>
                </a:ext>
              </a:extLst>
            </p:cNvPr>
            <p:cNvSpPr/>
            <p:nvPr/>
          </p:nvSpPr>
          <p:spPr>
            <a:xfrm>
              <a:off x="4986625" y="3002084"/>
              <a:ext cx="153307" cy="59"/>
            </a:xfrm>
            <a:custGeom>
              <a:avLst/>
              <a:gdLst/>
              <a:ahLst/>
              <a:cxnLst/>
              <a:rect l="l" t="t" r="r" b="b"/>
              <a:pathLst>
                <a:path w="2588" h="1" fill="none" extrusionOk="0">
                  <a:moveTo>
                    <a:pt x="2588" y="1"/>
                  </a:moveTo>
                  <a:lnTo>
                    <a:pt x="1" y="1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34">
              <a:extLst>
                <a:ext uri="{FF2B5EF4-FFF2-40B4-BE49-F238E27FC236}">
                  <a16:creationId xmlns:a16="http://schemas.microsoft.com/office/drawing/2014/main" id="{C5CD893D-29B2-AA69-E126-F63D293AEE80}"/>
                </a:ext>
              </a:extLst>
            </p:cNvPr>
            <p:cNvSpPr/>
            <p:nvPr/>
          </p:nvSpPr>
          <p:spPr>
            <a:xfrm>
              <a:off x="5063339" y="3458224"/>
              <a:ext cx="111189" cy="69252"/>
            </a:xfrm>
            <a:custGeom>
              <a:avLst/>
              <a:gdLst/>
              <a:ahLst/>
              <a:cxnLst/>
              <a:rect l="l" t="t" r="r" b="b"/>
              <a:pathLst>
                <a:path w="1877" h="1169" fill="none" extrusionOk="0">
                  <a:moveTo>
                    <a:pt x="0" y="1169"/>
                  </a:moveTo>
                  <a:lnTo>
                    <a:pt x="1876" y="0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34">
              <a:extLst>
                <a:ext uri="{FF2B5EF4-FFF2-40B4-BE49-F238E27FC236}">
                  <a16:creationId xmlns:a16="http://schemas.microsoft.com/office/drawing/2014/main" id="{D4389A39-A84B-ECE1-4F1A-BE4C73E54B3E}"/>
                </a:ext>
              </a:extLst>
            </p:cNvPr>
            <p:cNvSpPr/>
            <p:nvPr/>
          </p:nvSpPr>
          <p:spPr>
            <a:xfrm>
              <a:off x="5530436" y="3112150"/>
              <a:ext cx="148449" cy="108824"/>
            </a:xfrm>
            <a:custGeom>
              <a:avLst/>
              <a:gdLst/>
              <a:ahLst/>
              <a:cxnLst/>
              <a:rect l="l" t="t" r="r" b="b"/>
              <a:pathLst>
                <a:path w="2506" h="1837" fill="none" extrusionOk="0">
                  <a:moveTo>
                    <a:pt x="1" y="1"/>
                  </a:moveTo>
                  <a:lnTo>
                    <a:pt x="2505" y="1837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34">
              <a:extLst>
                <a:ext uri="{FF2B5EF4-FFF2-40B4-BE49-F238E27FC236}">
                  <a16:creationId xmlns:a16="http://schemas.microsoft.com/office/drawing/2014/main" id="{4B59040A-43F5-3869-15A1-A7C2BF40AA36}"/>
                </a:ext>
              </a:extLst>
            </p:cNvPr>
            <p:cNvSpPr/>
            <p:nvPr/>
          </p:nvSpPr>
          <p:spPr>
            <a:xfrm>
              <a:off x="5787592" y="2795696"/>
              <a:ext cx="128605" cy="206451"/>
            </a:xfrm>
            <a:custGeom>
              <a:avLst/>
              <a:gdLst/>
              <a:ahLst/>
              <a:cxnLst/>
              <a:rect l="l" t="t" r="r" b="b"/>
              <a:pathLst>
                <a:path w="2171" h="3485" fill="none" extrusionOk="0">
                  <a:moveTo>
                    <a:pt x="0" y="3485"/>
                  </a:moveTo>
                  <a:lnTo>
                    <a:pt x="2170" y="1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34">
              <a:extLst>
                <a:ext uri="{FF2B5EF4-FFF2-40B4-BE49-F238E27FC236}">
                  <a16:creationId xmlns:a16="http://schemas.microsoft.com/office/drawing/2014/main" id="{9ABABDE7-7C8C-E35B-8914-7641D8F72E94}"/>
                </a:ext>
              </a:extLst>
            </p:cNvPr>
            <p:cNvSpPr/>
            <p:nvPr/>
          </p:nvSpPr>
          <p:spPr>
            <a:xfrm>
              <a:off x="5860929" y="3166472"/>
              <a:ext cx="183755" cy="59"/>
            </a:xfrm>
            <a:custGeom>
              <a:avLst/>
              <a:gdLst/>
              <a:ahLst/>
              <a:cxnLst/>
              <a:rect l="l" t="t" r="r" b="b"/>
              <a:pathLst>
                <a:path w="3102" h="1" fill="none" extrusionOk="0">
                  <a:moveTo>
                    <a:pt x="1" y="1"/>
                  </a:moveTo>
                  <a:lnTo>
                    <a:pt x="3102" y="1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34">
              <a:extLst>
                <a:ext uri="{FF2B5EF4-FFF2-40B4-BE49-F238E27FC236}">
                  <a16:creationId xmlns:a16="http://schemas.microsoft.com/office/drawing/2014/main" id="{6C227301-EA13-CA7F-E751-8DC34E866AD5}"/>
                </a:ext>
              </a:extLst>
            </p:cNvPr>
            <p:cNvSpPr/>
            <p:nvPr/>
          </p:nvSpPr>
          <p:spPr>
            <a:xfrm>
              <a:off x="5826926" y="3458224"/>
              <a:ext cx="89271" cy="178016"/>
            </a:xfrm>
            <a:custGeom>
              <a:avLst/>
              <a:gdLst/>
              <a:ahLst/>
              <a:cxnLst/>
              <a:rect l="l" t="t" r="r" b="b"/>
              <a:pathLst>
                <a:path w="1507" h="3005" fill="none" extrusionOk="0">
                  <a:moveTo>
                    <a:pt x="1" y="0"/>
                  </a:moveTo>
                  <a:lnTo>
                    <a:pt x="1506" y="3005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34">
              <a:extLst>
                <a:ext uri="{FF2B5EF4-FFF2-40B4-BE49-F238E27FC236}">
                  <a16:creationId xmlns:a16="http://schemas.microsoft.com/office/drawing/2014/main" id="{0F1214F1-9B06-1AA3-B936-DC9F6B3E5BDF}"/>
                </a:ext>
              </a:extLst>
            </p:cNvPr>
            <p:cNvSpPr/>
            <p:nvPr/>
          </p:nvSpPr>
          <p:spPr>
            <a:xfrm>
              <a:off x="5530436" y="3418653"/>
              <a:ext cx="74225" cy="217589"/>
            </a:xfrm>
            <a:custGeom>
              <a:avLst/>
              <a:gdLst/>
              <a:ahLst/>
              <a:cxnLst/>
              <a:rect l="l" t="t" r="r" b="b"/>
              <a:pathLst>
                <a:path w="1253" h="3673" fill="none" extrusionOk="0">
                  <a:moveTo>
                    <a:pt x="1253" y="1"/>
                  </a:moveTo>
                  <a:lnTo>
                    <a:pt x="1" y="3673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34">
              <a:extLst>
                <a:ext uri="{FF2B5EF4-FFF2-40B4-BE49-F238E27FC236}">
                  <a16:creationId xmlns:a16="http://schemas.microsoft.com/office/drawing/2014/main" id="{FB7B7DCC-ED48-3BC1-BD5E-022C61CD0A64}"/>
                </a:ext>
              </a:extLst>
            </p:cNvPr>
            <p:cNvSpPr/>
            <p:nvPr/>
          </p:nvSpPr>
          <p:spPr>
            <a:xfrm>
              <a:off x="5312912" y="3636178"/>
              <a:ext cx="113795" cy="108824"/>
            </a:xfrm>
            <a:custGeom>
              <a:avLst/>
              <a:gdLst/>
              <a:ahLst/>
              <a:cxnLst/>
              <a:rect l="l" t="t" r="r" b="b"/>
              <a:pathLst>
                <a:path w="1921" h="1837" fill="none" extrusionOk="0">
                  <a:moveTo>
                    <a:pt x="1" y="1"/>
                  </a:moveTo>
                  <a:lnTo>
                    <a:pt x="1920" y="1837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34">
              <a:extLst>
                <a:ext uri="{FF2B5EF4-FFF2-40B4-BE49-F238E27FC236}">
                  <a16:creationId xmlns:a16="http://schemas.microsoft.com/office/drawing/2014/main" id="{A94BD222-8DB8-996C-67ED-F1EC773EAB84}"/>
                </a:ext>
              </a:extLst>
            </p:cNvPr>
            <p:cNvSpPr/>
            <p:nvPr/>
          </p:nvSpPr>
          <p:spPr>
            <a:xfrm>
              <a:off x="5716801" y="3690619"/>
              <a:ext cx="110182" cy="54382"/>
            </a:xfrm>
            <a:custGeom>
              <a:avLst/>
              <a:gdLst/>
              <a:ahLst/>
              <a:cxnLst/>
              <a:rect l="l" t="t" r="r" b="b"/>
              <a:pathLst>
                <a:path w="1860" h="918" fill="none" extrusionOk="0">
                  <a:moveTo>
                    <a:pt x="0" y="1"/>
                  </a:moveTo>
                  <a:lnTo>
                    <a:pt x="1860" y="918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34">
              <a:extLst>
                <a:ext uri="{FF2B5EF4-FFF2-40B4-BE49-F238E27FC236}">
                  <a16:creationId xmlns:a16="http://schemas.microsoft.com/office/drawing/2014/main" id="{E8D06676-9B8A-24A9-8613-A1482381AB53}"/>
                </a:ext>
              </a:extLst>
            </p:cNvPr>
            <p:cNvSpPr/>
            <p:nvPr/>
          </p:nvSpPr>
          <p:spPr>
            <a:xfrm>
              <a:off x="5952808" y="3354378"/>
              <a:ext cx="131448" cy="64335"/>
            </a:xfrm>
            <a:custGeom>
              <a:avLst/>
              <a:gdLst/>
              <a:ahLst/>
              <a:cxnLst/>
              <a:rect l="l" t="t" r="r" b="b"/>
              <a:pathLst>
                <a:path w="2219" h="1086" fill="none" extrusionOk="0">
                  <a:moveTo>
                    <a:pt x="0" y="1086"/>
                  </a:moveTo>
                  <a:lnTo>
                    <a:pt x="2218" y="1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34">
              <a:extLst>
                <a:ext uri="{FF2B5EF4-FFF2-40B4-BE49-F238E27FC236}">
                  <a16:creationId xmlns:a16="http://schemas.microsoft.com/office/drawing/2014/main" id="{C59DE98E-3F3F-3A6E-89A4-474AAF920CE7}"/>
                </a:ext>
              </a:extLst>
            </p:cNvPr>
            <p:cNvSpPr/>
            <p:nvPr/>
          </p:nvSpPr>
          <p:spPr>
            <a:xfrm>
              <a:off x="5952808" y="3002084"/>
              <a:ext cx="200637" cy="50828"/>
            </a:xfrm>
            <a:custGeom>
              <a:avLst/>
              <a:gdLst/>
              <a:ahLst/>
              <a:cxnLst/>
              <a:rect l="l" t="t" r="r" b="b"/>
              <a:pathLst>
                <a:path w="3387" h="858" fill="none" extrusionOk="0">
                  <a:moveTo>
                    <a:pt x="0" y="1"/>
                  </a:moveTo>
                  <a:lnTo>
                    <a:pt x="3387" y="858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34">
              <a:extLst>
                <a:ext uri="{FF2B5EF4-FFF2-40B4-BE49-F238E27FC236}">
                  <a16:creationId xmlns:a16="http://schemas.microsoft.com/office/drawing/2014/main" id="{4913F62D-B22B-4243-9D7E-DCDDEAA92548}"/>
                </a:ext>
              </a:extLst>
            </p:cNvPr>
            <p:cNvSpPr/>
            <p:nvPr/>
          </p:nvSpPr>
          <p:spPr>
            <a:xfrm>
              <a:off x="5716801" y="2621000"/>
              <a:ext cx="70848" cy="174758"/>
            </a:xfrm>
            <a:custGeom>
              <a:avLst/>
              <a:gdLst/>
              <a:ahLst/>
              <a:cxnLst/>
              <a:rect l="l" t="t" r="r" b="b"/>
              <a:pathLst>
                <a:path w="1196" h="2950" fill="none" extrusionOk="0">
                  <a:moveTo>
                    <a:pt x="0" y="2950"/>
                  </a:moveTo>
                  <a:lnTo>
                    <a:pt x="1195" y="1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34">
              <a:extLst>
                <a:ext uri="{FF2B5EF4-FFF2-40B4-BE49-F238E27FC236}">
                  <a16:creationId xmlns:a16="http://schemas.microsoft.com/office/drawing/2014/main" id="{638B98A9-5411-ADC6-1F30-085DEDA0D143}"/>
                </a:ext>
              </a:extLst>
            </p:cNvPr>
            <p:cNvSpPr/>
            <p:nvPr/>
          </p:nvSpPr>
          <p:spPr>
            <a:xfrm>
              <a:off x="5426650" y="2621000"/>
              <a:ext cx="54499" cy="125293"/>
            </a:xfrm>
            <a:custGeom>
              <a:avLst/>
              <a:gdLst/>
              <a:ahLst/>
              <a:cxnLst/>
              <a:rect l="l" t="t" r="r" b="b"/>
              <a:pathLst>
                <a:path w="920" h="2115" fill="none" extrusionOk="0">
                  <a:moveTo>
                    <a:pt x="919" y="1"/>
                  </a:moveTo>
                  <a:lnTo>
                    <a:pt x="0" y="2115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34">
              <a:extLst>
                <a:ext uri="{FF2B5EF4-FFF2-40B4-BE49-F238E27FC236}">
                  <a16:creationId xmlns:a16="http://schemas.microsoft.com/office/drawing/2014/main" id="{605F5BC2-8DD4-3E30-D862-AB73E5A41283}"/>
                </a:ext>
              </a:extLst>
            </p:cNvPr>
            <p:cNvSpPr/>
            <p:nvPr/>
          </p:nvSpPr>
          <p:spPr>
            <a:xfrm>
              <a:off x="5716801" y="3299997"/>
              <a:ext cx="70848" cy="118717"/>
            </a:xfrm>
            <a:custGeom>
              <a:avLst/>
              <a:gdLst/>
              <a:ahLst/>
              <a:cxnLst/>
              <a:rect l="l" t="t" r="r" b="b"/>
              <a:pathLst>
                <a:path w="1196" h="2004" fill="none" extrusionOk="0">
                  <a:moveTo>
                    <a:pt x="1195" y="0"/>
                  </a:moveTo>
                  <a:lnTo>
                    <a:pt x="0" y="2004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34">
              <a:extLst>
                <a:ext uri="{FF2B5EF4-FFF2-40B4-BE49-F238E27FC236}">
                  <a16:creationId xmlns:a16="http://schemas.microsoft.com/office/drawing/2014/main" id="{41B7623A-739A-F917-475D-C72CBBCED241}"/>
                </a:ext>
              </a:extLst>
            </p:cNvPr>
            <p:cNvSpPr/>
            <p:nvPr/>
          </p:nvSpPr>
          <p:spPr>
            <a:xfrm>
              <a:off x="6044628" y="3492879"/>
              <a:ext cx="108819" cy="143361"/>
            </a:xfrm>
            <a:custGeom>
              <a:avLst/>
              <a:gdLst/>
              <a:ahLst/>
              <a:cxnLst/>
              <a:rect l="l" t="t" r="r" b="b"/>
              <a:pathLst>
                <a:path w="1837" h="2420" fill="none" extrusionOk="0">
                  <a:moveTo>
                    <a:pt x="1837" y="0"/>
                  </a:moveTo>
                  <a:lnTo>
                    <a:pt x="1" y="2420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Google Shape;599;p31">
            <a:extLst>
              <a:ext uri="{FF2B5EF4-FFF2-40B4-BE49-F238E27FC236}">
                <a16:creationId xmlns:a16="http://schemas.microsoft.com/office/drawing/2014/main" id="{AFC05C5A-7A0E-2334-8CE9-8C6C9E03EEC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779876" y="370561"/>
            <a:ext cx="2949162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r-HR" sz="2800" dirty="0">
                <a:solidFill>
                  <a:schemeClr val="tx2">
                    <a:lumMod val="50000"/>
                  </a:schemeClr>
                </a:solidFill>
                <a:latin typeface="Raleway ExtraBold" pitchFamily="2" charset="0"/>
              </a:rPr>
              <a:t>#1 kod</a:t>
            </a:r>
            <a:endParaRPr sz="2800" dirty="0">
              <a:solidFill>
                <a:schemeClr val="tx2">
                  <a:lumMod val="50000"/>
                </a:schemeClr>
              </a:solidFill>
              <a:latin typeface="Raleway ExtraBold" pitchFamily="2" charset="0"/>
            </a:endParaRPr>
          </a:p>
        </p:txBody>
      </p:sp>
      <p:pic>
        <p:nvPicPr>
          <p:cNvPr id="6" name="Slika 5">
            <a:extLst>
              <a:ext uri="{FF2B5EF4-FFF2-40B4-BE49-F238E27FC236}">
                <a16:creationId xmlns:a16="http://schemas.microsoft.com/office/drawing/2014/main" id="{6296EBD1-B8E9-D553-D42B-83A54BA8870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20" r="1947"/>
          <a:stretch/>
        </p:blipFill>
        <p:spPr>
          <a:xfrm>
            <a:off x="4050169" y="1224064"/>
            <a:ext cx="4862575" cy="31877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F2E71E11-0A97-89B1-774F-6011DE4EFE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086"/>
          <a:stretch/>
        </p:blipFill>
        <p:spPr bwMode="auto">
          <a:xfrm>
            <a:off x="6828866" y="3480145"/>
            <a:ext cx="238150" cy="397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Ravni poveznik 4">
            <a:extLst>
              <a:ext uri="{FF2B5EF4-FFF2-40B4-BE49-F238E27FC236}">
                <a16:creationId xmlns:a16="http://schemas.microsoft.com/office/drawing/2014/main" id="{566EBD75-3750-2A87-4F29-9B98E6DE37FC}"/>
              </a:ext>
            </a:extLst>
          </p:cNvPr>
          <p:cNvCxnSpPr/>
          <p:nvPr/>
        </p:nvCxnSpPr>
        <p:spPr>
          <a:xfrm>
            <a:off x="6453462" y="3600151"/>
            <a:ext cx="37540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Google Shape;708;p34">
            <a:extLst>
              <a:ext uri="{FF2B5EF4-FFF2-40B4-BE49-F238E27FC236}">
                <a16:creationId xmlns:a16="http://schemas.microsoft.com/office/drawing/2014/main" id="{E3A62E69-D2EE-E273-32AE-8570FF8BA0F8}"/>
              </a:ext>
            </a:extLst>
          </p:cNvPr>
          <p:cNvSpPr/>
          <p:nvPr/>
        </p:nvSpPr>
        <p:spPr>
          <a:xfrm>
            <a:off x="175098" y="943262"/>
            <a:ext cx="3785613" cy="3762786"/>
          </a:xfrm>
          <a:prstGeom prst="roundRect">
            <a:avLst>
              <a:gd name="adj" fmla="val 5033"/>
            </a:avLst>
          </a:prstGeom>
          <a:solidFill>
            <a:srgbClr val="FFDBE5">
              <a:alpha val="72550"/>
            </a:srgbClr>
          </a:solidFill>
          <a:ln>
            <a:noFill/>
          </a:ln>
        </p:spPr>
        <p:txBody>
          <a:bodyPr spcFirstLastPara="1" wrap="square" lIns="91425" tIns="18287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hr-HR" b="1" dirty="0"/>
              <a:t>Upute za pronalazak prvog koda</a:t>
            </a:r>
            <a:r>
              <a:rPr lang="hr-HR" dirty="0"/>
              <a:t>:</a:t>
            </a:r>
          </a:p>
          <a:p>
            <a:pPr marL="342900" lvl="0" indent="-342900" algn="l" rtl="0"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hr-HR" dirty="0">
                <a:solidFill>
                  <a:schemeClr val="accent1">
                    <a:lumMod val="75000"/>
                  </a:schemeClr>
                </a:solidFill>
              </a:rPr>
              <a:t>Pronađi sliku krafne </a:t>
            </a:r>
            <a:r>
              <a:rPr lang="hr-HR" dirty="0"/>
              <a:t>–Pokraj naslova MENI nalazi se slika krafne.</a:t>
            </a:r>
          </a:p>
          <a:p>
            <a:pPr marL="342900" lvl="0" indent="-342900" algn="l" rtl="0"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hr-HR" dirty="0">
                <a:solidFill>
                  <a:schemeClr val="accent1">
                    <a:lumMod val="75000"/>
                  </a:schemeClr>
                </a:solidFill>
              </a:rPr>
              <a:t>Povuci i ispusti (drag &amp; drop) </a:t>
            </a:r>
            <a:r>
              <a:rPr lang="hr-HR" dirty="0"/>
              <a:t>– Klikni na tu krafnu i povuci je prema redu s malim krafnama ispod glavnog naslova.</a:t>
            </a:r>
          </a:p>
          <a:p>
            <a:pPr marL="342900" lvl="0" indent="-342900" algn="l" rtl="0"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hr-HR" dirty="0">
                <a:solidFill>
                  <a:schemeClr val="accent1">
                    <a:lumMod val="75000"/>
                  </a:schemeClr>
                </a:solidFill>
              </a:rPr>
              <a:t>Otkriva se skriveni dio stranice </a:t>
            </a:r>
            <a:r>
              <a:rPr lang="hr-HR" dirty="0"/>
              <a:t>– Kada krafnu postaviš na pravo mjesto, pojavit će se novi sadržaj koji sadrži prvi promo kod!.</a:t>
            </a:r>
          </a:p>
          <a:p>
            <a:pPr marL="342900" lvl="0" indent="-342900" algn="l" rtl="0"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hr-HR" dirty="0">
                <a:solidFill>
                  <a:schemeClr val="accent1">
                    <a:lumMod val="75000"/>
                  </a:schemeClr>
                </a:solidFill>
              </a:rPr>
              <a:t>Zabilježi kod </a:t>
            </a:r>
            <a:r>
              <a:rPr lang="hr-HR" dirty="0"/>
              <a:t>– Sačuvaj kod za kasniju upotrebu i nastavi istraživati stranicu za sljedeće kodove!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317036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37"/>
          <p:cNvSpPr txBox="1">
            <a:spLocks noGrp="1"/>
          </p:cNvSpPr>
          <p:nvPr>
            <p:ph type="subTitle" idx="1"/>
          </p:nvPr>
        </p:nvSpPr>
        <p:spPr>
          <a:xfrm>
            <a:off x="5007901" y="1003148"/>
            <a:ext cx="3669185" cy="394457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r-HR" b="1" dirty="0"/>
              <a:t>Pronađimo skrivenu opciju za kupnju u meniju</a:t>
            </a:r>
            <a:r>
              <a:rPr lang="hr-HR" dirty="0"/>
              <a:t>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hr-HR" dirty="0"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hr-HR" dirty="0">
                <a:solidFill>
                  <a:schemeClr val="accent1">
                    <a:lumMod val="75000"/>
                  </a:schemeClr>
                </a:solidFill>
              </a:rPr>
              <a:t>Posebna opcija za kupnju </a:t>
            </a:r>
            <a:r>
              <a:rPr lang="hr-HR" dirty="0"/>
              <a:t>– Unutar menija nalazi se skrivena opcija za kupnju koja sadrži promo kod.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hr-HR" dirty="0"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hr-HR" dirty="0">
                <a:solidFill>
                  <a:schemeClr val="accent1">
                    <a:lumMod val="75000"/>
                  </a:schemeClr>
                </a:solidFill>
              </a:rPr>
              <a:t>Otkrivanje skrivenog </a:t>
            </a:r>
            <a:r>
              <a:rPr lang="hr-HR" dirty="0" err="1">
                <a:solidFill>
                  <a:schemeClr val="accent1">
                    <a:lumMod val="75000"/>
                  </a:schemeClr>
                </a:solidFill>
              </a:rPr>
              <a:t>checkboxa</a:t>
            </a:r>
            <a:r>
              <a:rPr lang="hr-HR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hr-HR" dirty="0"/>
              <a:t>– Pregledaj izvorni kod stranice i pronađi skriveni </a:t>
            </a:r>
            <a:r>
              <a:rPr lang="hr-HR" dirty="0" err="1"/>
              <a:t>checkbox</a:t>
            </a:r>
            <a:r>
              <a:rPr lang="hr-HR" dirty="0"/>
              <a:t>. Kada ga označiš, omogućit ćeš unos podataka u funkcionalno polje.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hr-HR" dirty="0"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hr-HR" dirty="0">
                <a:solidFill>
                  <a:schemeClr val="accent1">
                    <a:lumMod val="75000"/>
                  </a:schemeClr>
                </a:solidFill>
              </a:rPr>
              <a:t>Izvršenje SQL injekcije</a:t>
            </a:r>
            <a:r>
              <a:rPr lang="hr-HR" dirty="0"/>
              <a:t> – Nakon aktivacije input polja, unesi odgovarajući upit kako bi razotkrio skrivenu opciju('OR 1=1 -- ).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hr-HR" dirty="0"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hr-HR" dirty="0">
                <a:solidFill>
                  <a:schemeClr val="accent1">
                    <a:lumMod val="75000"/>
                  </a:schemeClr>
                </a:solidFill>
              </a:rPr>
              <a:t>Prikaz skrivenog sadržaja </a:t>
            </a:r>
            <a:r>
              <a:rPr lang="hr-HR" dirty="0"/>
              <a:t>– Uspješnom injekcijom otkriva se zadnja opcija u meniju, koja sadrži šifrirani promo kod.</a:t>
            </a:r>
          </a:p>
        </p:txBody>
      </p:sp>
      <p:grpSp>
        <p:nvGrpSpPr>
          <p:cNvPr id="758" name="Google Shape;758;p37"/>
          <p:cNvGrpSpPr/>
          <p:nvPr/>
        </p:nvGrpSpPr>
        <p:grpSpPr>
          <a:xfrm>
            <a:off x="166729" y="4327381"/>
            <a:ext cx="644086" cy="620449"/>
            <a:chOff x="4986625" y="2621000"/>
            <a:chExt cx="1166823" cy="1124002"/>
          </a:xfrm>
        </p:grpSpPr>
        <p:sp>
          <p:nvSpPr>
            <p:cNvPr id="759" name="Google Shape;759;p37"/>
            <p:cNvSpPr/>
            <p:nvPr/>
          </p:nvSpPr>
          <p:spPr>
            <a:xfrm>
              <a:off x="5026196" y="3250592"/>
              <a:ext cx="227472" cy="59"/>
            </a:xfrm>
            <a:custGeom>
              <a:avLst/>
              <a:gdLst/>
              <a:ahLst/>
              <a:cxnLst/>
              <a:rect l="l" t="t" r="r" b="b"/>
              <a:pathLst>
                <a:path w="3840" h="1" fill="none" extrusionOk="0">
                  <a:moveTo>
                    <a:pt x="0" y="1"/>
                  </a:moveTo>
                  <a:lnTo>
                    <a:pt x="3840" y="1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37"/>
            <p:cNvSpPr/>
            <p:nvPr/>
          </p:nvSpPr>
          <p:spPr>
            <a:xfrm>
              <a:off x="5253614" y="2795696"/>
              <a:ext cx="118771" cy="206451"/>
            </a:xfrm>
            <a:custGeom>
              <a:avLst/>
              <a:gdLst/>
              <a:ahLst/>
              <a:cxnLst/>
              <a:rect l="l" t="t" r="r" b="b"/>
              <a:pathLst>
                <a:path w="2005" h="3485" fill="none" extrusionOk="0">
                  <a:moveTo>
                    <a:pt x="1" y="1"/>
                  </a:moveTo>
                  <a:lnTo>
                    <a:pt x="2004" y="3485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37"/>
            <p:cNvSpPr/>
            <p:nvPr/>
          </p:nvSpPr>
          <p:spPr>
            <a:xfrm>
              <a:off x="5530436" y="2795696"/>
              <a:ext cx="148449" cy="206451"/>
            </a:xfrm>
            <a:custGeom>
              <a:avLst/>
              <a:gdLst/>
              <a:ahLst/>
              <a:cxnLst/>
              <a:rect l="l" t="t" r="r" b="b"/>
              <a:pathLst>
                <a:path w="2506" h="3485" fill="none" extrusionOk="0">
                  <a:moveTo>
                    <a:pt x="1" y="1"/>
                  </a:moveTo>
                  <a:lnTo>
                    <a:pt x="2505" y="3485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37"/>
            <p:cNvSpPr/>
            <p:nvPr/>
          </p:nvSpPr>
          <p:spPr>
            <a:xfrm>
              <a:off x="5372328" y="3250592"/>
              <a:ext cx="108819" cy="207695"/>
            </a:xfrm>
            <a:custGeom>
              <a:avLst/>
              <a:gdLst/>
              <a:ahLst/>
              <a:cxnLst/>
              <a:rect l="l" t="t" r="r" b="b"/>
              <a:pathLst>
                <a:path w="1837" h="3506" fill="none" extrusionOk="0">
                  <a:moveTo>
                    <a:pt x="1836" y="1"/>
                  </a:moveTo>
                  <a:lnTo>
                    <a:pt x="0" y="3505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37"/>
            <p:cNvSpPr/>
            <p:nvPr/>
          </p:nvSpPr>
          <p:spPr>
            <a:xfrm>
              <a:off x="4986625" y="3002084"/>
              <a:ext cx="153307" cy="59"/>
            </a:xfrm>
            <a:custGeom>
              <a:avLst/>
              <a:gdLst/>
              <a:ahLst/>
              <a:cxnLst/>
              <a:rect l="l" t="t" r="r" b="b"/>
              <a:pathLst>
                <a:path w="2588" h="1" fill="none" extrusionOk="0">
                  <a:moveTo>
                    <a:pt x="2588" y="1"/>
                  </a:moveTo>
                  <a:lnTo>
                    <a:pt x="1" y="1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37"/>
            <p:cNvSpPr/>
            <p:nvPr/>
          </p:nvSpPr>
          <p:spPr>
            <a:xfrm>
              <a:off x="5063339" y="3458224"/>
              <a:ext cx="111189" cy="69252"/>
            </a:xfrm>
            <a:custGeom>
              <a:avLst/>
              <a:gdLst/>
              <a:ahLst/>
              <a:cxnLst/>
              <a:rect l="l" t="t" r="r" b="b"/>
              <a:pathLst>
                <a:path w="1877" h="1169" fill="none" extrusionOk="0">
                  <a:moveTo>
                    <a:pt x="0" y="1169"/>
                  </a:moveTo>
                  <a:lnTo>
                    <a:pt x="1876" y="0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37"/>
            <p:cNvSpPr/>
            <p:nvPr/>
          </p:nvSpPr>
          <p:spPr>
            <a:xfrm>
              <a:off x="5530436" y="3112150"/>
              <a:ext cx="148449" cy="108824"/>
            </a:xfrm>
            <a:custGeom>
              <a:avLst/>
              <a:gdLst/>
              <a:ahLst/>
              <a:cxnLst/>
              <a:rect l="l" t="t" r="r" b="b"/>
              <a:pathLst>
                <a:path w="2506" h="1837" fill="none" extrusionOk="0">
                  <a:moveTo>
                    <a:pt x="1" y="1"/>
                  </a:moveTo>
                  <a:lnTo>
                    <a:pt x="2505" y="1837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37"/>
            <p:cNvSpPr/>
            <p:nvPr/>
          </p:nvSpPr>
          <p:spPr>
            <a:xfrm>
              <a:off x="5787592" y="2795696"/>
              <a:ext cx="128605" cy="206451"/>
            </a:xfrm>
            <a:custGeom>
              <a:avLst/>
              <a:gdLst/>
              <a:ahLst/>
              <a:cxnLst/>
              <a:rect l="l" t="t" r="r" b="b"/>
              <a:pathLst>
                <a:path w="2171" h="3485" fill="none" extrusionOk="0">
                  <a:moveTo>
                    <a:pt x="0" y="3485"/>
                  </a:moveTo>
                  <a:lnTo>
                    <a:pt x="2170" y="1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37"/>
            <p:cNvSpPr/>
            <p:nvPr/>
          </p:nvSpPr>
          <p:spPr>
            <a:xfrm>
              <a:off x="5860929" y="3166472"/>
              <a:ext cx="183755" cy="59"/>
            </a:xfrm>
            <a:custGeom>
              <a:avLst/>
              <a:gdLst/>
              <a:ahLst/>
              <a:cxnLst/>
              <a:rect l="l" t="t" r="r" b="b"/>
              <a:pathLst>
                <a:path w="3102" h="1" fill="none" extrusionOk="0">
                  <a:moveTo>
                    <a:pt x="1" y="1"/>
                  </a:moveTo>
                  <a:lnTo>
                    <a:pt x="3102" y="1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37"/>
            <p:cNvSpPr/>
            <p:nvPr/>
          </p:nvSpPr>
          <p:spPr>
            <a:xfrm>
              <a:off x="5826926" y="3458224"/>
              <a:ext cx="89271" cy="178016"/>
            </a:xfrm>
            <a:custGeom>
              <a:avLst/>
              <a:gdLst/>
              <a:ahLst/>
              <a:cxnLst/>
              <a:rect l="l" t="t" r="r" b="b"/>
              <a:pathLst>
                <a:path w="1507" h="3005" fill="none" extrusionOk="0">
                  <a:moveTo>
                    <a:pt x="1" y="0"/>
                  </a:moveTo>
                  <a:lnTo>
                    <a:pt x="1506" y="3005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37"/>
            <p:cNvSpPr/>
            <p:nvPr/>
          </p:nvSpPr>
          <p:spPr>
            <a:xfrm>
              <a:off x="5530436" y="3418653"/>
              <a:ext cx="74225" cy="217589"/>
            </a:xfrm>
            <a:custGeom>
              <a:avLst/>
              <a:gdLst/>
              <a:ahLst/>
              <a:cxnLst/>
              <a:rect l="l" t="t" r="r" b="b"/>
              <a:pathLst>
                <a:path w="1253" h="3673" fill="none" extrusionOk="0">
                  <a:moveTo>
                    <a:pt x="1253" y="1"/>
                  </a:moveTo>
                  <a:lnTo>
                    <a:pt x="1" y="3673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37"/>
            <p:cNvSpPr/>
            <p:nvPr/>
          </p:nvSpPr>
          <p:spPr>
            <a:xfrm>
              <a:off x="5312912" y="3636178"/>
              <a:ext cx="113795" cy="108824"/>
            </a:xfrm>
            <a:custGeom>
              <a:avLst/>
              <a:gdLst/>
              <a:ahLst/>
              <a:cxnLst/>
              <a:rect l="l" t="t" r="r" b="b"/>
              <a:pathLst>
                <a:path w="1921" h="1837" fill="none" extrusionOk="0">
                  <a:moveTo>
                    <a:pt x="1" y="1"/>
                  </a:moveTo>
                  <a:lnTo>
                    <a:pt x="1920" y="1837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37"/>
            <p:cNvSpPr/>
            <p:nvPr/>
          </p:nvSpPr>
          <p:spPr>
            <a:xfrm>
              <a:off x="5716801" y="3690619"/>
              <a:ext cx="110182" cy="54382"/>
            </a:xfrm>
            <a:custGeom>
              <a:avLst/>
              <a:gdLst/>
              <a:ahLst/>
              <a:cxnLst/>
              <a:rect l="l" t="t" r="r" b="b"/>
              <a:pathLst>
                <a:path w="1860" h="918" fill="none" extrusionOk="0">
                  <a:moveTo>
                    <a:pt x="0" y="1"/>
                  </a:moveTo>
                  <a:lnTo>
                    <a:pt x="1860" y="918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37"/>
            <p:cNvSpPr/>
            <p:nvPr/>
          </p:nvSpPr>
          <p:spPr>
            <a:xfrm>
              <a:off x="5952808" y="3354378"/>
              <a:ext cx="131448" cy="64335"/>
            </a:xfrm>
            <a:custGeom>
              <a:avLst/>
              <a:gdLst/>
              <a:ahLst/>
              <a:cxnLst/>
              <a:rect l="l" t="t" r="r" b="b"/>
              <a:pathLst>
                <a:path w="2219" h="1086" fill="none" extrusionOk="0">
                  <a:moveTo>
                    <a:pt x="0" y="1086"/>
                  </a:moveTo>
                  <a:lnTo>
                    <a:pt x="2218" y="1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37"/>
            <p:cNvSpPr/>
            <p:nvPr/>
          </p:nvSpPr>
          <p:spPr>
            <a:xfrm>
              <a:off x="5952808" y="3002084"/>
              <a:ext cx="200637" cy="50828"/>
            </a:xfrm>
            <a:custGeom>
              <a:avLst/>
              <a:gdLst/>
              <a:ahLst/>
              <a:cxnLst/>
              <a:rect l="l" t="t" r="r" b="b"/>
              <a:pathLst>
                <a:path w="3387" h="858" fill="none" extrusionOk="0">
                  <a:moveTo>
                    <a:pt x="0" y="1"/>
                  </a:moveTo>
                  <a:lnTo>
                    <a:pt x="3387" y="858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37"/>
            <p:cNvSpPr/>
            <p:nvPr/>
          </p:nvSpPr>
          <p:spPr>
            <a:xfrm>
              <a:off x="5716801" y="2621000"/>
              <a:ext cx="70848" cy="174758"/>
            </a:xfrm>
            <a:custGeom>
              <a:avLst/>
              <a:gdLst/>
              <a:ahLst/>
              <a:cxnLst/>
              <a:rect l="l" t="t" r="r" b="b"/>
              <a:pathLst>
                <a:path w="1196" h="2950" fill="none" extrusionOk="0">
                  <a:moveTo>
                    <a:pt x="0" y="2950"/>
                  </a:moveTo>
                  <a:lnTo>
                    <a:pt x="1195" y="1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37"/>
            <p:cNvSpPr/>
            <p:nvPr/>
          </p:nvSpPr>
          <p:spPr>
            <a:xfrm>
              <a:off x="5426650" y="2621000"/>
              <a:ext cx="54499" cy="125293"/>
            </a:xfrm>
            <a:custGeom>
              <a:avLst/>
              <a:gdLst/>
              <a:ahLst/>
              <a:cxnLst/>
              <a:rect l="l" t="t" r="r" b="b"/>
              <a:pathLst>
                <a:path w="920" h="2115" fill="none" extrusionOk="0">
                  <a:moveTo>
                    <a:pt x="919" y="1"/>
                  </a:moveTo>
                  <a:lnTo>
                    <a:pt x="0" y="2115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37"/>
            <p:cNvSpPr/>
            <p:nvPr/>
          </p:nvSpPr>
          <p:spPr>
            <a:xfrm>
              <a:off x="5716801" y="3299997"/>
              <a:ext cx="70848" cy="118717"/>
            </a:xfrm>
            <a:custGeom>
              <a:avLst/>
              <a:gdLst/>
              <a:ahLst/>
              <a:cxnLst/>
              <a:rect l="l" t="t" r="r" b="b"/>
              <a:pathLst>
                <a:path w="1196" h="2004" fill="none" extrusionOk="0">
                  <a:moveTo>
                    <a:pt x="1195" y="0"/>
                  </a:moveTo>
                  <a:lnTo>
                    <a:pt x="0" y="2004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37"/>
            <p:cNvSpPr/>
            <p:nvPr/>
          </p:nvSpPr>
          <p:spPr>
            <a:xfrm>
              <a:off x="6044628" y="3492879"/>
              <a:ext cx="108819" cy="143361"/>
            </a:xfrm>
            <a:custGeom>
              <a:avLst/>
              <a:gdLst/>
              <a:ahLst/>
              <a:cxnLst/>
              <a:rect l="l" t="t" r="r" b="b"/>
              <a:pathLst>
                <a:path w="1837" h="2420" fill="none" extrusionOk="0">
                  <a:moveTo>
                    <a:pt x="1837" y="0"/>
                  </a:moveTo>
                  <a:lnTo>
                    <a:pt x="1" y="2420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8" name="Google Shape;778;p37"/>
          <p:cNvGrpSpPr/>
          <p:nvPr/>
        </p:nvGrpSpPr>
        <p:grpSpPr>
          <a:xfrm>
            <a:off x="8010999" y="229280"/>
            <a:ext cx="644086" cy="620449"/>
            <a:chOff x="4986625" y="2621000"/>
            <a:chExt cx="1166823" cy="1124002"/>
          </a:xfrm>
        </p:grpSpPr>
        <p:sp>
          <p:nvSpPr>
            <p:cNvPr id="779" name="Google Shape;779;p37"/>
            <p:cNvSpPr/>
            <p:nvPr/>
          </p:nvSpPr>
          <p:spPr>
            <a:xfrm>
              <a:off x="5026196" y="3250592"/>
              <a:ext cx="227472" cy="59"/>
            </a:xfrm>
            <a:custGeom>
              <a:avLst/>
              <a:gdLst/>
              <a:ahLst/>
              <a:cxnLst/>
              <a:rect l="l" t="t" r="r" b="b"/>
              <a:pathLst>
                <a:path w="3840" h="1" fill="none" extrusionOk="0">
                  <a:moveTo>
                    <a:pt x="0" y="1"/>
                  </a:moveTo>
                  <a:lnTo>
                    <a:pt x="3840" y="1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37"/>
            <p:cNvSpPr/>
            <p:nvPr/>
          </p:nvSpPr>
          <p:spPr>
            <a:xfrm>
              <a:off x="5253614" y="2795696"/>
              <a:ext cx="118771" cy="206451"/>
            </a:xfrm>
            <a:custGeom>
              <a:avLst/>
              <a:gdLst/>
              <a:ahLst/>
              <a:cxnLst/>
              <a:rect l="l" t="t" r="r" b="b"/>
              <a:pathLst>
                <a:path w="2005" h="3485" fill="none" extrusionOk="0">
                  <a:moveTo>
                    <a:pt x="1" y="1"/>
                  </a:moveTo>
                  <a:lnTo>
                    <a:pt x="2004" y="3485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37"/>
            <p:cNvSpPr/>
            <p:nvPr/>
          </p:nvSpPr>
          <p:spPr>
            <a:xfrm>
              <a:off x="5530436" y="2795696"/>
              <a:ext cx="148449" cy="206451"/>
            </a:xfrm>
            <a:custGeom>
              <a:avLst/>
              <a:gdLst/>
              <a:ahLst/>
              <a:cxnLst/>
              <a:rect l="l" t="t" r="r" b="b"/>
              <a:pathLst>
                <a:path w="2506" h="3485" fill="none" extrusionOk="0">
                  <a:moveTo>
                    <a:pt x="1" y="1"/>
                  </a:moveTo>
                  <a:lnTo>
                    <a:pt x="2505" y="3485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37"/>
            <p:cNvSpPr/>
            <p:nvPr/>
          </p:nvSpPr>
          <p:spPr>
            <a:xfrm>
              <a:off x="5372328" y="3250592"/>
              <a:ext cx="108819" cy="207695"/>
            </a:xfrm>
            <a:custGeom>
              <a:avLst/>
              <a:gdLst/>
              <a:ahLst/>
              <a:cxnLst/>
              <a:rect l="l" t="t" r="r" b="b"/>
              <a:pathLst>
                <a:path w="1837" h="3506" fill="none" extrusionOk="0">
                  <a:moveTo>
                    <a:pt x="1836" y="1"/>
                  </a:moveTo>
                  <a:lnTo>
                    <a:pt x="0" y="3505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37"/>
            <p:cNvSpPr/>
            <p:nvPr/>
          </p:nvSpPr>
          <p:spPr>
            <a:xfrm>
              <a:off x="4986625" y="3002084"/>
              <a:ext cx="153307" cy="59"/>
            </a:xfrm>
            <a:custGeom>
              <a:avLst/>
              <a:gdLst/>
              <a:ahLst/>
              <a:cxnLst/>
              <a:rect l="l" t="t" r="r" b="b"/>
              <a:pathLst>
                <a:path w="2588" h="1" fill="none" extrusionOk="0">
                  <a:moveTo>
                    <a:pt x="2588" y="1"/>
                  </a:moveTo>
                  <a:lnTo>
                    <a:pt x="1" y="1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37"/>
            <p:cNvSpPr/>
            <p:nvPr/>
          </p:nvSpPr>
          <p:spPr>
            <a:xfrm>
              <a:off x="5063339" y="3458224"/>
              <a:ext cx="111189" cy="69252"/>
            </a:xfrm>
            <a:custGeom>
              <a:avLst/>
              <a:gdLst/>
              <a:ahLst/>
              <a:cxnLst/>
              <a:rect l="l" t="t" r="r" b="b"/>
              <a:pathLst>
                <a:path w="1877" h="1169" fill="none" extrusionOk="0">
                  <a:moveTo>
                    <a:pt x="0" y="1169"/>
                  </a:moveTo>
                  <a:lnTo>
                    <a:pt x="1876" y="0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37"/>
            <p:cNvSpPr/>
            <p:nvPr/>
          </p:nvSpPr>
          <p:spPr>
            <a:xfrm>
              <a:off x="5530436" y="3112150"/>
              <a:ext cx="148449" cy="108824"/>
            </a:xfrm>
            <a:custGeom>
              <a:avLst/>
              <a:gdLst/>
              <a:ahLst/>
              <a:cxnLst/>
              <a:rect l="l" t="t" r="r" b="b"/>
              <a:pathLst>
                <a:path w="2506" h="1837" fill="none" extrusionOk="0">
                  <a:moveTo>
                    <a:pt x="1" y="1"/>
                  </a:moveTo>
                  <a:lnTo>
                    <a:pt x="2505" y="1837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37"/>
            <p:cNvSpPr/>
            <p:nvPr/>
          </p:nvSpPr>
          <p:spPr>
            <a:xfrm>
              <a:off x="5787592" y="2795696"/>
              <a:ext cx="128605" cy="206451"/>
            </a:xfrm>
            <a:custGeom>
              <a:avLst/>
              <a:gdLst/>
              <a:ahLst/>
              <a:cxnLst/>
              <a:rect l="l" t="t" r="r" b="b"/>
              <a:pathLst>
                <a:path w="2171" h="3485" fill="none" extrusionOk="0">
                  <a:moveTo>
                    <a:pt x="0" y="3485"/>
                  </a:moveTo>
                  <a:lnTo>
                    <a:pt x="2170" y="1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37"/>
            <p:cNvSpPr/>
            <p:nvPr/>
          </p:nvSpPr>
          <p:spPr>
            <a:xfrm>
              <a:off x="5860929" y="3166472"/>
              <a:ext cx="183755" cy="59"/>
            </a:xfrm>
            <a:custGeom>
              <a:avLst/>
              <a:gdLst/>
              <a:ahLst/>
              <a:cxnLst/>
              <a:rect l="l" t="t" r="r" b="b"/>
              <a:pathLst>
                <a:path w="3102" h="1" fill="none" extrusionOk="0">
                  <a:moveTo>
                    <a:pt x="1" y="1"/>
                  </a:moveTo>
                  <a:lnTo>
                    <a:pt x="3102" y="1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5826926" y="3458224"/>
              <a:ext cx="89271" cy="178016"/>
            </a:xfrm>
            <a:custGeom>
              <a:avLst/>
              <a:gdLst/>
              <a:ahLst/>
              <a:cxnLst/>
              <a:rect l="l" t="t" r="r" b="b"/>
              <a:pathLst>
                <a:path w="1507" h="3005" fill="none" extrusionOk="0">
                  <a:moveTo>
                    <a:pt x="1" y="0"/>
                  </a:moveTo>
                  <a:lnTo>
                    <a:pt x="1506" y="3005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5530436" y="3418653"/>
              <a:ext cx="74225" cy="217589"/>
            </a:xfrm>
            <a:custGeom>
              <a:avLst/>
              <a:gdLst/>
              <a:ahLst/>
              <a:cxnLst/>
              <a:rect l="l" t="t" r="r" b="b"/>
              <a:pathLst>
                <a:path w="1253" h="3673" fill="none" extrusionOk="0">
                  <a:moveTo>
                    <a:pt x="1253" y="1"/>
                  </a:moveTo>
                  <a:lnTo>
                    <a:pt x="1" y="3673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37"/>
            <p:cNvSpPr/>
            <p:nvPr/>
          </p:nvSpPr>
          <p:spPr>
            <a:xfrm>
              <a:off x="5312912" y="3636178"/>
              <a:ext cx="113795" cy="108824"/>
            </a:xfrm>
            <a:custGeom>
              <a:avLst/>
              <a:gdLst/>
              <a:ahLst/>
              <a:cxnLst/>
              <a:rect l="l" t="t" r="r" b="b"/>
              <a:pathLst>
                <a:path w="1921" h="1837" fill="none" extrusionOk="0">
                  <a:moveTo>
                    <a:pt x="1" y="1"/>
                  </a:moveTo>
                  <a:lnTo>
                    <a:pt x="1920" y="1837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37"/>
            <p:cNvSpPr/>
            <p:nvPr/>
          </p:nvSpPr>
          <p:spPr>
            <a:xfrm>
              <a:off x="5716801" y="3690619"/>
              <a:ext cx="110182" cy="54382"/>
            </a:xfrm>
            <a:custGeom>
              <a:avLst/>
              <a:gdLst/>
              <a:ahLst/>
              <a:cxnLst/>
              <a:rect l="l" t="t" r="r" b="b"/>
              <a:pathLst>
                <a:path w="1860" h="918" fill="none" extrusionOk="0">
                  <a:moveTo>
                    <a:pt x="0" y="1"/>
                  </a:moveTo>
                  <a:lnTo>
                    <a:pt x="1860" y="918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37"/>
            <p:cNvSpPr/>
            <p:nvPr/>
          </p:nvSpPr>
          <p:spPr>
            <a:xfrm>
              <a:off x="5952808" y="3354378"/>
              <a:ext cx="131448" cy="64335"/>
            </a:xfrm>
            <a:custGeom>
              <a:avLst/>
              <a:gdLst/>
              <a:ahLst/>
              <a:cxnLst/>
              <a:rect l="l" t="t" r="r" b="b"/>
              <a:pathLst>
                <a:path w="2219" h="1086" fill="none" extrusionOk="0">
                  <a:moveTo>
                    <a:pt x="0" y="1086"/>
                  </a:moveTo>
                  <a:lnTo>
                    <a:pt x="2218" y="1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37"/>
            <p:cNvSpPr/>
            <p:nvPr/>
          </p:nvSpPr>
          <p:spPr>
            <a:xfrm>
              <a:off x="5952808" y="3002084"/>
              <a:ext cx="200637" cy="50828"/>
            </a:xfrm>
            <a:custGeom>
              <a:avLst/>
              <a:gdLst/>
              <a:ahLst/>
              <a:cxnLst/>
              <a:rect l="l" t="t" r="r" b="b"/>
              <a:pathLst>
                <a:path w="3387" h="858" fill="none" extrusionOk="0">
                  <a:moveTo>
                    <a:pt x="0" y="1"/>
                  </a:moveTo>
                  <a:lnTo>
                    <a:pt x="3387" y="858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37"/>
            <p:cNvSpPr/>
            <p:nvPr/>
          </p:nvSpPr>
          <p:spPr>
            <a:xfrm>
              <a:off x="5716801" y="2621000"/>
              <a:ext cx="70848" cy="174758"/>
            </a:xfrm>
            <a:custGeom>
              <a:avLst/>
              <a:gdLst/>
              <a:ahLst/>
              <a:cxnLst/>
              <a:rect l="l" t="t" r="r" b="b"/>
              <a:pathLst>
                <a:path w="1196" h="2950" fill="none" extrusionOk="0">
                  <a:moveTo>
                    <a:pt x="0" y="2950"/>
                  </a:moveTo>
                  <a:lnTo>
                    <a:pt x="1195" y="1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37"/>
            <p:cNvSpPr/>
            <p:nvPr/>
          </p:nvSpPr>
          <p:spPr>
            <a:xfrm>
              <a:off x="5426650" y="2621000"/>
              <a:ext cx="54499" cy="125293"/>
            </a:xfrm>
            <a:custGeom>
              <a:avLst/>
              <a:gdLst/>
              <a:ahLst/>
              <a:cxnLst/>
              <a:rect l="l" t="t" r="r" b="b"/>
              <a:pathLst>
                <a:path w="920" h="2115" fill="none" extrusionOk="0">
                  <a:moveTo>
                    <a:pt x="919" y="1"/>
                  </a:moveTo>
                  <a:lnTo>
                    <a:pt x="0" y="2115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37"/>
            <p:cNvSpPr/>
            <p:nvPr/>
          </p:nvSpPr>
          <p:spPr>
            <a:xfrm>
              <a:off x="5716801" y="3299997"/>
              <a:ext cx="70848" cy="118717"/>
            </a:xfrm>
            <a:custGeom>
              <a:avLst/>
              <a:gdLst/>
              <a:ahLst/>
              <a:cxnLst/>
              <a:rect l="l" t="t" r="r" b="b"/>
              <a:pathLst>
                <a:path w="1196" h="2004" fill="none" extrusionOk="0">
                  <a:moveTo>
                    <a:pt x="1195" y="0"/>
                  </a:moveTo>
                  <a:lnTo>
                    <a:pt x="0" y="2004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37"/>
            <p:cNvSpPr/>
            <p:nvPr/>
          </p:nvSpPr>
          <p:spPr>
            <a:xfrm>
              <a:off x="6044628" y="3492879"/>
              <a:ext cx="108819" cy="143361"/>
            </a:xfrm>
            <a:custGeom>
              <a:avLst/>
              <a:gdLst/>
              <a:ahLst/>
              <a:cxnLst/>
              <a:rect l="l" t="t" r="r" b="b"/>
              <a:pathLst>
                <a:path w="1837" h="2420" fill="none" extrusionOk="0">
                  <a:moveTo>
                    <a:pt x="1837" y="0"/>
                  </a:moveTo>
                  <a:lnTo>
                    <a:pt x="1" y="2420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" name="Google Shape;599;p31">
            <a:extLst>
              <a:ext uri="{FF2B5EF4-FFF2-40B4-BE49-F238E27FC236}">
                <a16:creationId xmlns:a16="http://schemas.microsoft.com/office/drawing/2014/main" id="{D0AB8353-90B8-4CD7-C60E-0D59FBED0946}"/>
              </a:ext>
            </a:extLst>
          </p:cNvPr>
          <p:cNvSpPr txBox="1">
            <a:spLocks/>
          </p:cNvSpPr>
          <p:nvPr/>
        </p:nvSpPr>
        <p:spPr>
          <a:xfrm>
            <a:off x="3779876" y="370561"/>
            <a:ext cx="2949162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SemiBold"/>
              <a:buNone/>
              <a:defRPr sz="3000" b="0" i="0" u="none" strike="noStrike" cap="none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SemiBold"/>
              <a:buNone/>
              <a:defRPr sz="3000" b="0" i="0" u="none" strike="noStrike" cap="none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SemiBold"/>
              <a:buNone/>
              <a:defRPr sz="3000" b="0" i="0" u="none" strike="noStrike" cap="none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SemiBold"/>
              <a:buNone/>
              <a:defRPr sz="3000" b="0" i="0" u="none" strike="noStrike" cap="none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SemiBold"/>
              <a:buNone/>
              <a:defRPr sz="3000" b="0" i="0" u="none" strike="noStrike" cap="none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SemiBold"/>
              <a:buNone/>
              <a:defRPr sz="3000" b="0" i="0" u="none" strike="noStrike" cap="none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SemiBold"/>
              <a:buNone/>
              <a:defRPr sz="3000" b="0" i="0" u="none" strike="noStrike" cap="none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SemiBold"/>
              <a:buNone/>
              <a:defRPr sz="3000" b="0" i="0" u="none" strike="noStrike" cap="none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SemiBold"/>
              <a:buNone/>
              <a:defRPr sz="3000" b="0" i="0" u="none" strike="noStrike" cap="none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>
            <a:pPr algn="l"/>
            <a:r>
              <a:rPr lang="hr-HR" sz="2800" dirty="0">
                <a:solidFill>
                  <a:schemeClr val="tx2">
                    <a:lumMod val="50000"/>
                  </a:schemeClr>
                </a:solidFill>
                <a:latin typeface="Raleway ExtraBold" pitchFamily="2" charset="0"/>
              </a:rPr>
              <a:t>#2 kod</a:t>
            </a:r>
          </a:p>
        </p:txBody>
      </p:sp>
      <p:pic>
        <p:nvPicPr>
          <p:cNvPr id="10" name="Slika 9">
            <a:extLst>
              <a:ext uri="{FF2B5EF4-FFF2-40B4-BE49-F238E27FC236}">
                <a16:creationId xmlns:a16="http://schemas.microsoft.com/office/drawing/2014/main" id="{24F86E5A-071D-5379-AEE0-EB0F2699023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0275" t="10088" r="20197"/>
          <a:stretch/>
        </p:blipFill>
        <p:spPr>
          <a:xfrm>
            <a:off x="586014" y="929320"/>
            <a:ext cx="3927302" cy="37878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Google Shape;1092;p48">
            <a:extLst>
              <a:ext uri="{FF2B5EF4-FFF2-40B4-BE49-F238E27FC236}">
                <a16:creationId xmlns:a16="http://schemas.microsoft.com/office/drawing/2014/main" id="{6632E37D-DFC3-1189-B526-0BCAE401350B}"/>
              </a:ext>
            </a:extLst>
          </p:cNvPr>
          <p:cNvSpPr/>
          <p:nvPr/>
        </p:nvSpPr>
        <p:spPr>
          <a:xfrm>
            <a:off x="3610736" y="3977550"/>
            <a:ext cx="1108925" cy="892525"/>
          </a:xfrm>
          <a:custGeom>
            <a:avLst/>
            <a:gdLst/>
            <a:ahLst/>
            <a:cxnLst/>
            <a:rect l="l" t="t" r="r" b="b"/>
            <a:pathLst>
              <a:path w="44357" h="35701" extrusionOk="0">
                <a:moveTo>
                  <a:pt x="33866" y="1"/>
                </a:moveTo>
                <a:cubicBezTo>
                  <a:pt x="32379" y="1"/>
                  <a:pt x="30910" y="474"/>
                  <a:pt x="29761" y="1462"/>
                </a:cubicBezTo>
                <a:cubicBezTo>
                  <a:pt x="22570" y="7640"/>
                  <a:pt x="33815" y="17078"/>
                  <a:pt x="8993" y="19037"/>
                </a:cubicBezTo>
                <a:cubicBezTo>
                  <a:pt x="2623" y="19540"/>
                  <a:pt x="1257" y="23362"/>
                  <a:pt x="657" y="25547"/>
                </a:cubicBezTo>
                <a:cubicBezTo>
                  <a:pt x="0" y="27937"/>
                  <a:pt x="1309" y="30490"/>
                  <a:pt x="3142" y="32159"/>
                </a:cubicBezTo>
                <a:cubicBezTo>
                  <a:pt x="6035" y="34792"/>
                  <a:pt x="9932" y="35701"/>
                  <a:pt x="13919" y="35701"/>
                </a:cubicBezTo>
                <a:cubicBezTo>
                  <a:pt x="15928" y="35701"/>
                  <a:pt x="17961" y="35470"/>
                  <a:pt x="19899" y="35113"/>
                </a:cubicBezTo>
                <a:cubicBezTo>
                  <a:pt x="24590" y="34251"/>
                  <a:pt x="29172" y="32800"/>
                  <a:pt x="33504" y="30806"/>
                </a:cubicBezTo>
                <a:cubicBezTo>
                  <a:pt x="36570" y="29396"/>
                  <a:pt x="39557" y="27678"/>
                  <a:pt x="41878" y="25229"/>
                </a:cubicBezTo>
                <a:cubicBezTo>
                  <a:pt x="44200" y="22779"/>
                  <a:pt x="44356" y="10666"/>
                  <a:pt x="43072" y="8147"/>
                </a:cubicBezTo>
                <a:cubicBezTo>
                  <a:pt x="41740" y="5537"/>
                  <a:pt x="40256" y="2857"/>
                  <a:pt x="37832" y="1211"/>
                </a:cubicBezTo>
                <a:cubicBezTo>
                  <a:pt x="36661" y="415"/>
                  <a:pt x="35256" y="1"/>
                  <a:pt x="3386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2C98FFBE-2B92-8E62-EAD6-4C597B82AB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086"/>
          <a:stretch/>
        </p:blipFill>
        <p:spPr bwMode="auto">
          <a:xfrm>
            <a:off x="4200565" y="1158239"/>
            <a:ext cx="238150" cy="397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>
          <a:extLst>
            <a:ext uri="{FF2B5EF4-FFF2-40B4-BE49-F238E27FC236}">
              <a16:creationId xmlns:a16="http://schemas.microsoft.com/office/drawing/2014/main" id="{3988835C-0314-B6D5-719B-A33BF44549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37">
            <a:extLst>
              <a:ext uri="{FF2B5EF4-FFF2-40B4-BE49-F238E27FC236}">
                <a16:creationId xmlns:a16="http://schemas.microsoft.com/office/drawing/2014/main" id="{1BE1AAA1-FEFA-20F9-3B51-30A065A1EF2D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916703" y="921372"/>
            <a:ext cx="4081382" cy="23525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r-HR" b="1" dirty="0"/>
              <a:t>Prikazat će se opcija koja sadrži tekst: @UXRsDJ*A.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hr-HR" dirty="0"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 startAt="5"/>
            </a:pPr>
            <a:r>
              <a:rPr lang="hr-HR" dirty="0">
                <a:solidFill>
                  <a:schemeClr val="accent1">
                    <a:lumMod val="75000"/>
                  </a:schemeClr>
                </a:solidFill>
              </a:rPr>
              <a:t>Dekodiranje koda </a:t>
            </a:r>
            <a:r>
              <a:rPr lang="hr-HR" dirty="0"/>
              <a:t>– Potrebno je dešifrirati ovaj niz pomoću alata za dekodiranje Ascii85 (Base85).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 startAt="5"/>
            </a:pPr>
            <a:r>
              <a:rPr lang="hr-HR" dirty="0">
                <a:solidFill>
                  <a:schemeClr val="accent1">
                    <a:lumMod val="75000"/>
                  </a:schemeClr>
                </a:solidFill>
              </a:rPr>
              <a:t>Savjet za dekodiranje </a:t>
            </a:r>
            <a:r>
              <a:rPr lang="hr-HR" dirty="0"/>
              <a:t>– Na stranici se nalazi </a:t>
            </a:r>
            <a:r>
              <a:rPr lang="hr-HR" dirty="0" err="1"/>
              <a:t>hint</a:t>
            </a:r>
            <a:r>
              <a:rPr lang="hr-HR" dirty="0"/>
              <a:t> "85 eura", što upućuje na korištenje Ascii85 kodiranja.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 startAt="5"/>
            </a:pPr>
            <a:r>
              <a:rPr lang="hr-HR" dirty="0">
                <a:solidFill>
                  <a:schemeClr val="accent1">
                    <a:lumMod val="75000"/>
                  </a:schemeClr>
                </a:solidFill>
              </a:rPr>
              <a:t>Preporučeni alat </a:t>
            </a:r>
            <a:r>
              <a:rPr lang="hr-HR" dirty="0"/>
              <a:t>– Za dekodiranje možeš koristiti online alat </a:t>
            </a:r>
            <a:r>
              <a:rPr lang="hr-HR" dirty="0" err="1"/>
              <a:t>Cryptii</a:t>
            </a:r>
            <a:r>
              <a:rPr lang="hr-HR" dirty="0"/>
              <a:t> Ascii85 </a:t>
            </a:r>
            <a:r>
              <a:rPr lang="hr-HR" dirty="0" err="1"/>
              <a:t>Decoder</a:t>
            </a:r>
            <a:r>
              <a:rPr lang="hr-HR" dirty="0"/>
              <a:t>.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 startAt="5"/>
            </a:pPr>
            <a:r>
              <a:rPr lang="hr-HR" dirty="0">
                <a:solidFill>
                  <a:schemeClr val="accent1">
                    <a:lumMod val="75000"/>
                  </a:schemeClr>
                </a:solidFill>
              </a:rPr>
              <a:t>Dobivanje promo koda </a:t>
            </a:r>
            <a:r>
              <a:rPr lang="hr-HR" dirty="0"/>
              <a:t>– Nakon uspješnog dekodiranja, dobit ćeš drugi promo kod.</a:t>
            </a:r>
            <a:endParaRPr dirty="0"/>
          </a:p>
        </p:txBody>
      </p:sp>
      <p:grpSp>
        <p:nvGrpSpPr>
          <p:cNvPr id="758" name="Google Shape;758;p37">
            <a:extLst>
              <a:ext uri="{FF2B5EF4-FFF2-40B4-BE49-F238E27FC236}">
                <a16:creationId xmlns:a16="http://schemas.microsoft.com/office/drawing/2014/main" id="{CBDA858D-248A-F389-A29C-67223E945923}"/>
              </a:ext>
            </a:extLst>
          </p:cNvPr>
          <p:cNvGrpSpPr/>
          <p:nvPr/>
        </p:nvGrpSpPr>
        <p:grpSpPr>
          <a:xfrm>
            <a:off x="166729" y="4327381"/>
            <a:ext cx="644086" cy="620449"/>
            <a:chOff x="4986625" y="2621000"/>
            <a:chExt cx="1166823" cy="1124002"/>
          </a:xfrm>
        </p:grpSpPr>
        <p:sp>
          <p:nvSpPr>
            <p:cNvPr id="759" name="Google Shape;759;p37">
              <a:extLst>
                <a:ext uri="{FF2B5EF4-FFF2-40B4-BE49-F238E27FC236}">
                  <a16:creationId xmlns:a16="http://schemas.microsoft.com/office/drawing/2014/main" id="{9ECB4615-CCD3-FE0C-EAC6-70F19DF643D2}"/>
                </a:ext>
              </a:extLst>
            </p:cNvPr>
            <p:cNvSpPr/>
            <p:nvPr/>
          </p:nvSpPr>
          <p:spPr>
            <a:xfrm>
              <a:off x="5026196" y="3250592"/>
              <a:ext cx="227472" cy="59"/>
            </a:xfrm>
            <a:custGeom>
              <a:avLst/>
              <a:gdLst/>
              <a:ahLst/>
              <a:cxnLst/>
              <a:rect l="l" t="t" r="r" b="b"/>
              <a:pathLst>
                <a:path w="3840" h="1" fill="none" extrusionOk="0">
                  <a:moveTo>
                    <a:pt x="0" y="1"/>
                  </a:moveTo>
                  <a:lnTo>
                    <a:pt x="3840" y="1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37">
              <a:extLst>
                <a:ext uri="{FF2B5EF4-FFF2-40B4-BE49-F238E27FC236}">
                  <a16:creationId xmlns:a16="http://schemas.microsoft.com/office/drawing/2014/main" id="{4626C734-5278-698D-9110-DCF05BE6F533}"/>
                </a:ext>
              </a:extLst>
            </p:cNvPr>
            <p:cNvSpPr/>
            <p:nvPr/>
          </p:nvSpPr>
          <p:spPr>
            <a:xfrm>
              <a:off x="5253614" y="2795696"/>
              <a:ext cx="118771" cy="206451"/>
            </a:xfrm>
            <a:custGeom>
              <a:avLst/>
              <a:gdLst/>
              <a:ahLst/>
              <a:cxnLst/>
              <a:rect l="l" t="t" r="r" b="b"/>
              <a:pathLst>
                <a:path w="2005" h="3485" fill="none" extrusionOk="0">
                  <a:moveTo>
                    <a:pt x="1" y="1"/>
                  </a:moveTo>
                  <a:lnTo>
                    <a:pt x="2004" y="3485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37">
              <a:extLst>
                <a:ext uri="{FF2B5EF4-FFF2-40B4-BE49-F238E27FC236}">
                  <a16:creationId xmlns:a16="http://schemas.microsoft.com/office/drawing/2014/main" id="{BE860CB5-82AE-B331-621D-6D227DA54B22}"/>
                </a:ext>
              </a:extLst>
            </p:cNvPr>
            <p:cNvSpPr/>
            <p:nvPr/>
          </p:nvSpPr>
          <p:spPr>
            <a:xfrm>
              <a:off x="5530436" y="2795696"/>
              <a:ext cx="148449" cy="206451"/>
            </a:xfrm>
            <a:custGeom>
              <a:avLst/>
              <a:gdLst/>
              <a:ahLst/>
              <a:cxnLst/>
              <a:rect l="l" t="t" r="r" b="b"/>
              <a:pathLst>
                <a:path w="2506" h="3485" fill="none" extrusionOk="0">
                  <a:moveTo>
                    <a:pt x="1" y="1"/>
                  </a:moveTo>
                  <a:lnTo>
                    <a:pt x="2505" y="3485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37">
              <a:extLst>
                <a:ext uri="{FF2B5EF4-FFF2-40B4-BE49-F238E27FC236}">
                  <a16:creationId xmlns:a16="http://schemas.microsoft.com/office/drawing/2014/main" id="{D4F60111-1F22-10EE-18FC-7B36846D3CC5}"/>
                </a:ext>
              </a:extLst>
            </p:cNvPr>
            <p:cNvSpPr/>
            <p:nvPr/>
          </p:nvSpPr>
          <p:spPr>
            <a:xfrm>
              <a:off x="5372328" y="3250592"/>
              <a:ext cx="108819" cy="207695"/>
            </a:xfrm>
            <a:custGeom>
              <a:avLst/>
              <a:gdLst/>
              <a:ahLst/>
              <a:cxnLst/>
              <a:rect l="l" t="t" r="r" b="b"/>
              <a:pathLst>
                <a:path w="1837" h="3506" fill="none" extrusionOk="0">
                  <a:moveTo>
                    <a:pt x="1836" y="1"/>
                  </a:moveTo>
                  <a:lnTo>
                    <a:pt x="0" y="3505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37">
              <a:extLst>
                <a:ext uri="{FF2B5EF4-FFF2-40B4-BE49-F238E27FC236}">
                  <a16:creationId xmlns:a16="http://schemas.microsoft.com/office/drawing/2014/main" id="{B1E11686-DBDA-481F-31B1-753510D6DE9A}"/>
                </a:ext>
              </a:extLst>
            </p:cNvPr>
            <p:cNvSpPr/>
            <p:nvPr/>
          </p:nvSpPr>
          <p:spPr>
            <a:xfrm>
              <a:off x="4986625" y="3002084"/>
              <a:ext cx="153307" cy="59"/>
            </a:xfrm>
            <a:custGeom>
              <a:avLst/>
              <a:gdLst/>
              <a:ahLst/>
              <a:cxnLst/>
              <a:rect l="l" t="t" r="r" b="b"/>
              <a:pathLst>
                <a:path w="2588" h="1" fill="none" extrusionOk="0">
                  <a:moveTo>
                    <a:pt x="2588" y="1"/>
                  </a:moveTo>
                  <a:lnTo>
                    <a:pt x="1" y="1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37">
              <a:extLst>
                <a:ext uri="{FF2B5EF4-FFF2-40B4-BE49-F238E27FC236}">
                  <a16:creationId xmlns:a16="http://schemas.microsoft.com/office/drawing/2014/main" id="{5F3EBA0F-2ED5-4DDD-C57C-66E5E3C01159}"/>
                </a:ext>
              </a:extLst>
            </p:cNvPr>
            <p:cNvSpPr/>
            <p:nvPr/>
          </p:nvSpPr>
          <p:spPr>
            <a:xfrm>
              <a:off x="5063339" y="3458224"/>
              <a:ext cx="111189" cy="69252"/>
            </a:xfrm>
            <a:custGeom>
              <a:avLst/>
              <a:gdLst/>
              <a:ahLst/>
              <a:cxnLst/>
              <a:rect l="l" t="t" r="r" b="b"/>
              <a:pathLst>
                <a:path w="1877" h="1169" fill="none" extrusionOk="0">
                  <a:moveTo>
                    <a:pt x="0" y="1169"/>
                  </a:moveTo>
                  <a:lnTo>
                    <a:pt x="1876" y="0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37">
              <a:extLst>
                <a:ext uri="{FF2B5EF4-FFF2-40B4-BE49-F238E27FC236}">
                  <a16:creationId xmlns:a16="http://schemas.microsoft.com/office/drawing/2014/main" id="{5EBDABF3-A62E-DE2D-8D32-810DA3539552}"/>
                </a:ext>
              </a:extLst>
            </p:cNvPr>
            <p:cNvSpPr/>
            <p:nvPr/>
          </p:nvSpPr>
          <p:spPr>
            <a:xfrm>
              <a:off x="5530436" y="3112150"/>
              <a:ext cx="148449" cy="108824"/>
            </a:xfrm>
            <a:custGeom>
              <a:avLst/>
              <a:gdLst/>
              <a:ahLst/>
              <a:cxnLst/>
              <a:rect l="l" t="t" r="r" b="b"/>
              <a:pathLst>
                <a:path w="2506" h="1837" fill="none" extrusionOk="0">
                  <a:moveTo>
                    <a:pt x="1" y="1"/>
                  </a:moveTo>
                  <a:lnTo>
                    <a:pt x="2505" y="1837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37">
              <a:extLst>
                <a:ext uri="{FF2B5EF4-FFF2-40B4-BE49-F238E27FC236}">
                  <a16:creationId xmlns:a16="http://schemas.microsoft.com/office/drawing/2014/main" id="{A3049659-7733-96F2-FDB9-8AC1D98924EC}"/>
                </a:ext>
              </a:extLst>
            </p:cNvPr>
            <p:cNvSpPr/>
            <p:nvPr/>
          </p:nvSpPr>
          <p:spPr>
            <a:xfrm>
              <a:off x="5787592" y="2795696"/>
              <a:ext cx="128605" cy="206451"/>
            </a:xfrm>
            <a:custGeom>
              <a:avLst/>
              <a:gdLst/>
              <a:ahLst/>
              <a:cxnLst/>
              <a:rect l="l" t="t" r="r" b="b"/>
              <a:pathLst>
                <a:path w="2171" h="3485" fill="none" extrusionOk="0">
                  <a:moveTo>
                    <a:pt x="0" y="3485"/>
                  </a:moveTo>
                  <a:lnTo>
                    <a:pt x="2170" y="1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37">
              <a:extLst>
                <a:ext uri="{FF2B5EF4-FFF2-40B4-BE49-F238E27FC236}">
                  <a16:creationId xmlns:a16="http://schemas.microsoft.com/office/drawing/2014/main" id="{0A96D065-99B3-3851-090B-302D1E6317DA}"/>
                </a:ext>
              </a:extLst>
            </p:cNvPr>
            <p:cNvSpPr/>
            <p:nvPr/>
          </p:nvSpPr>
          <p:spPr>
            <a:xfrm>
              <a:off x="5860929" y="3166472"/>
              <a:ext cx="183755" cy="59"/>
            </a:xfrm>
            <a:custGeom>
              <a:avLst/>
              <a:gdLst/>
              <a:ahLst/>
              <a:cxnLst/>
              <a:rect l="l" t="t" r="r" b="b"/>
              <a:pathLst>
                <a:path w="3102" h="1" fill="none" extrusionOk="0">
                  <a:moveTo>
                    <a:pt x="1" y="1"/>
                  </a:moveTo>
                  <a:lnTo>
                    <a:pt x="3102" y="1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37">
              <a:extLst>
                <a:ext uri="{FF2B5EF4-FFF2-40B4-BE49-F238E27FC236}">
                  <a16:creationId xmlns:a16="http://schemas.microsoft.com/office/drawing/2014/main" id="{22337A24-DD35-90E4-9514-85FBD8D38B33}"/>
                </a:ext>
              </a:extLst>
            </p:cNvPr>
            <p:cNvSpPr/>
            <p:nvPr/>
          </p:nvSpPr>
          <p:spPr>
            <a:xfrm>
              <a:off x="5826926" y="3458224"/>
              <a:ext cx="89271" cy="178016"/>
            </a:xfrm>
            <a:custGeom>
              <a:avLst/>
              <a:gdLst/>
              <a:ahLst/>
              <a:cxnLst/>
              <a:rect l="l" t="t" r="r" b="b"/>
              <a:pathLst>
                <a:path w="1507" h="3005" fill="none" extrusionOk="0">
                  <a:moveTo>
                    <a:pt x="1" y="0"/>
                  </a:moveTo>
                  <a:lnTo>
                    <a:pt x="1506" y="3005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37">
              <a:extLst>
                <a:ext uri="{FF2B5EF4-FFF2-40B4-BE49-F238E27FC236}">
                  <a16:creationId xmlns:a16="http://schemas.microsoft.com/office/drawing/2014/main" id="{DEE80FBF-6BD4-479F-2AAB-CA6DA2C57A82}"/>
                </a:ext>
              </a:extLst>
            </p:cNvPr>
            <p:cNvSpPr/>
            <p:nvPr/>
          </p:nvSpPr>
          <p:spPr>
            <a:xfrm>
              <a:off x="5530436" y="3418653"/>
              <a:ext cx="74225" cy="217589"/>
            </a:xfrm>
            <a:custGeom>
              <a:avLst/>
              <a:gdLst/>
              <a:ahLst/>
              <a:cxnLst/>
              <a:rect l="l" t="t" r="r" b="b"/>
              <a:pathLst>
                <a:path w="1253" h="3673" fill="none" extrusionOk="0">
                  <a:moveTo>
                    <a:pt x="1253" y="1"/>
                  </a:moveTo>
                  <a:lnTo>
                    <a:pt x="1" y="3673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37">
              <a:extLst>
                <a:ext uri="{FF2B5EF4-FFF2-40B4-BE49-F238E27FC236}">
                  <a16:creationId xmlns:a16="http://schemas.microsoft.com/office/drawing/2014/main" id="{F039A172-F7B2-0D0F-2A87-B1BBDB17789B}"/>
                </a:ext>
              </a:extLst>
            </p:cNvPr>
            <p:cNvSpPr/>
            <p:nvPr/>
          </p:nvSpPr>
          <p:spPr>
            <a:xfrm>
              <a:off x="5312912" y="3636178"/>
              <a:ext cx="113795" cy="108824"/>
            </a:xfrm>
            <a:custGeom>
              <a:avLst/>
              <a:gdLst/>
              <a:ahLst/>
              <a:cxnLst/>
              <a:rect l="l" t="t" r="r" b="b"/>
              <a:pathLst>
                <a:path w="1921" h="1837" fill="none" extrusionOk="0">
                  <a:moveTo>
                    <a:pt x="1" y="1"/>
                  </a:moveTo>
                  <a:lnTo>
                    <a:pt x="1920" y="1837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37">
              <a:extLst>
                <a:ext uri="{FF2B5EF4-FFF2-40B4-BE49-F238E27FC236}">
                  <a16:creationId xmlns:a16="http://schemas.microsoft.com/office/drawing/2014/main" id="{4A431BC4-7B0F-8CEB-C685-3596131078E0}"/>
                </a:ext>
              </a:extLst>
            </p:cNvPr>
            <p:cNvSpPr/>
            <p:nvPr/>
          </p:nvSpPr>
          <p:spPr>
            <a:xfrm>
              <a:off x="5716801" y="3690619"/>
              <a:ext cx="110182" cy="54382"/>
            </a:xfrm>
            <a:custGeom>
              <a:avLst/>
              <a:gdLst/>
              <a:ahLst/>
              <a:cxnLst/>
              <a:rect l="l" t="t" r="r" b="b"/>
              <a:pathLst>
                <a:path w="1860" h="918" fill="none" extrusionOk="0">
                  <a:moveTo>
                    <a:pt x="0" y="1"/>
                  </a:moveTo>
                  <a:lnTo>
                    <a:pt x="1860" y="918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37">
              <a:extLst>
                <a:ext uri="{FF2B5EF4-FFF2-40B4-BE49-F238E27FC236}">
                  <a16:creationId xmlns:a16="http://schemas.microsoft.com/office/drawing/2014/main" id="{0BE1E667-5821-A5D3-9DB1-3E98B81BE4D7}"/>
                </a:ext>
              </a:extLst>
            </p:cNvPr>
            <p:cNvSpPr/>
            <p:nvPr/>
          </p:nvSpPr>
          <p:spPr>
            <a:xfrm>
              <a:off x="5952808" y="3354378"/>
              <a:ext cx="131448" cy="64335"/>
            </a:xfrm>
            <a:custGeom>
              <a:avLst/>
              <a:gdLst/>
              <a:ahLst/>
              <a:cxnLst/>
              <a:rect l="l" t="t" r="r" b="b"/>
              <a:pathLst>
                <a:path w="2219" h="1086" fill="none" extrusionOk="0">
                  <a:moveTo>
                    <a:pt x="0" y="1086"/>
                  </a:moveTo>
                  <a:lnTo>
                    <a:pt x="2218" y="1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37">
              <a:extLst>
                <a:ext uri="{FF2B5EF4-FFF2-40B4-BE49-F238E27FC236}">
                  <a16:creationId xmlns:a16="http://schemas.microsoft.com/office/drawing/2014/main" id="{C215B7D7-45B2-B9F0-9471-0340DEB41033}"/>
                </a:ext>
              </a:extLst>
            </p:cNvPr>
            <p:cNvSpPr/>
            <p:nvPr/>
          </p:nvSpPr>
          <p:spPr>
            <a:xfrm>
              <a:off x="5952808" y="3002084"/>
              <a:ext cx="200637" cy="50828"/>
            </a:xfrm>
            <a:custGeom>
              <a:avLst/>
              <a:gdLst/>
              <a:ahLst/>
              <a:cxnLst/>
              <a:rect l="l" t="t" r="r" b="b"/>
              <a:pathLst>
                <a:path w="3387" h="858" fill="none" extrusionOk="0">
                  <a:moveTo>
                    <a:pt x="0" y="1"/>
                  </a:moveTo>
                  <a:lnTo>
                    <a:pt x="3387" y="858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37">
              <a:extLst>
                <a:ext uri="{FF2B5EF4-FFF2-40B4-BE49-F238E27FC236}">
                  <a16:creationId xmlns:a16="http://schemas.microsoft.com/office/drawing/2014/main" id="{63CD8494-505F-E1DF-D18B-4DF1A371B848}"/>
                </a:ext>
              </a:extLst>
            </p:cNvPr>
            <p:cNvSpPr/>
            <p:nvPr/>
          </p:nvSpPr>
          <p:spPr>
            <a:xfrm>
              <a:off x="5716801" y="2621000"/>
              <a:ext cx="70848" cy="174758"/>
            </a:xfrm>
            <a:custGeom>
              <a:avLst/>
              <a:gdLst/>
              <a:ahLst/>
              <a:cxnLst/>
              <a:rect l="l" t="t" r="r" b="b"/>
              <a:pathLst>
                <a:path w="1196" h="2950" fill="none" extrusionOk="0">
                  <a:moveTo>
                    <a:pt x="0" y="2950"/>
                  </a:moveTo>
                  <a:lnTo>
                    <a:pt x="1195" y="1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37">
              <a:extLst>
                <a:ext uri="{FF2B5EF4-FFF2-40B4-BE49-F238E27FC236}">
                  <a16:creationId xmlns:a16="http://schemas.microsoft.com/office/drawing/2014/main" id="{BA717CE1-DDC2-53B0-7FAE-EF5DB1519DEA}"/>
                </a:ext>
              </a:extLst>
            </p:cNvPr>
            <p:cNvSpPr/>
            <p:nvPr/>
          </p:nvSpPr>
          <p:spPr>
            <a:xfrm>
              <a:off x="5426650" y="2621000"/>
              <a:ext cx="54499" cy="125293"/>
            </a:xfrm>
            <a:custGeom>
              <a:avLst/>
              <a:gdLst/>
              <a:ahLst/>
              <a:cxnLst/>
              <a:rect l="l" t="t" r="r" b="b"/>
              <a:pathLst>
                <a:path w="920" h="2115" fill="none" extrusionOk="0">
                  <a:moveTo>
                    <a:pt x="919" y="1"/>
                  </a:moveTo>
                  <a:lnTo>
                    <a:pt x="0" y="2115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37">
              <a:extLst>
                <a:ext uri="{FF2B5EF4-FFF2-40B4-BE49-F238E27FC236}">
                  <a16:creationId xmlns:a16="http://schemas.microsoft.com/office/drawing/2014/main" id="{0725AF45-226A-7398-30F4-D9D124FBA92F}"/>
                </a:ext>
              </a:extLst>
            </p:cNvPr>
            <p:cNvSpPr/>
            <p:nvPr/>
          </p:nvSpPr>
          <p:spPr>
            <a:xfrm>
              <a:off x="5716801" y="3299997"/>
              <a:ext cx="70848" cy="118717"/>
            </a:xfrm>
            <a:custGeom>
              <a:avLst/>
              <a:gdLst/>
              <a:ahLst/>
              <a:cxnLst/>
              <a:rect l="l" t="t" r="r" b="b"/>
              <a:pathLst>
                <a:path w="1196" h="2004" fill="none" extrusionOk="0">
                  <a:moveTo>
                    <a:pt x="1195" y="0"/>
                  </a:moveTo>
                  <a:lnTo>
                    <a:pt x="0" y="2004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37">
              <a:extLst>
                <a:ext uri="{FF2B5EF4-FFF2-40B4-BE49-F238E27FC236}">
                  <a16:creationId xmlns:a16="http://schemas.microsoft.com/office/drawing/2014/main" id="{1144B593-9D9D-E304-E036-1E6A2253D1B3}"/>
                </a:ext>
              </a:extLst>
            </p:cNvPr>
            <p:cNvSpPr/>
            <p:nvPr/>
          </p:nvSpPr>
          <p:spPr>
            <a:xfrm>
              <a:off x="6044628" y="3492879"/>
              <a:ext cx="108819" cy="143361"/>
            </a:xfrm>
            <a:custGeom>
              <a:avLst/>
              <a:gdLst/>
              <a:ahLst/>
              <a:cxnLst/>
              <a:rect l="l" t="t" r="r" b="b"/>
              <a:pathLst>
                <a:path w="1837" h="2420" fill="none" extrusionOk="0">
                  <a:moveTo>
                    <a:pt x="1837" y="0"/>
                  </a:moveTo>
                  <a:lnTo>
                    <a:pt x="1" y="2420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8" name="Google Shape;778;p37">
            <a:extLst>
              <a:ext uri="{FF2B5EF4-FFF2-40B4-BE49-F238E27FC236}">
                <a16:creationId xmlns:a16="http://schemas.microsoft.com/office/drawing/2014/main" id="{A8AB1327-6AD2-FB98-FAD8-9B8DD272CC2B}"/>
              </a:ext>
            </a:extLst>
          </p:cNvPr>
          <p:cNvGrpSpPr/>
          <p:nvPr/>
        </p:nvGrpSpPr>
        <p:grpSpPr>
          <a:xfrm>
            <a:off x="8010999" y="229280"/>
            <a:ext cx="644086" cy="620449"/>
            <a:chOff x="4986625" y="2621000"/>
            <a:chExt cx="1166823" cy="1124002"/>
          </a:xfrm>
        </p:grpSpPr>
        <p:sp>
          <p:nvSpPr>
            <p:cNvPr id="779" name="Google Shape;779;p37">
              <a:extLst>
                <a:ext uri="{FF2B5EF4-FFF2-40B4-BE49-F238E27FC236}">
                  <a16:creationId xmlns:a16="http://schemas.microsoft.com/office/drawing/2014/main" id="{C22A8A2B-49C6-4829-3A02-02582B1260D0}"/>
                </a:ext>
              </a:extLst>
            </p:cNvPr>
            <p:cNvSpPr/>
            <p:nvPr/>
          </p:nvSpPr>
          <p:spPr>
            <a:xfrm>
              <a:off x="5026196" y="3250592"/>
              <a:ext cx="227472" cy="59"/>
            </a:xfrm>
            <a:custGeom>
              <a:avLst/>
              <a:gdLst/>
              <a:ahLst/>
              <a:cxnLst/>
              <a:rect l="l" t="t" r="r" b="b"/>
              <a:pathLst>
                <a:path w="3840" h="1" fill="none" extrusionOk="0">
                  <a:moveTo>
                    <a:pt x="0" y="1"/>
                  </a:moveTo>
                  <a:lnTo>
                    <a:pt x="3840" y="1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37">
              <a:extLst>
                <a:ext uri="{FF2B5EF4-FFF2-40B4-BE49-F238E27FC236}">
                  <a16:creationId xmlns:a16="http://schemas.microsoft.com/office/drawing/2014/main" id="{7D590AC4-67F0-6E2D-AF1F-35AEEDD8EEE7}"/>
                </a:ext>
              </a:extLst>
            </p:cNvPr>
            <p:cNvSpPr/>
            <p:nvPr/>
          </p:nvSpPr>
          <p:spPr>
            <a:xfrm>
              <a:off x="5253614" y="2795696"/>
              <a:ext cx="118771" cy="206451"/>
            </a:xfrm>
            <a:custGeom>
              <a:avLst/>
              <a:gdLst/>
              <a:ahLst/>
              <a:cxnLst/>
              <a:rect l="l" t="t" r="r" b="b"/>
              <a:pathLst>
                <a:path w="2005" h="3485" fill="none" extrusionOk="0">
                  <a:moveTo>
                    <a:pt x="1" y="1"/>
                  </a:moveTo>
                  <a:lnTo>
                    <a:pt x="2004" y="3485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37">
              <a:extLst>
                <a:ext uri="{FF2B5EF4-FFF2-40B4-BE49-F238E27FC236}">
                  <a16:creationId xmlns:a16="http://schemas.microsoft.com/office/drawing/2014/main" id="{F4B3E905-8D27-15E6-9B78-3D59375A1CC3}"/>
                </a:ext>
              </a:extLst>
            </p:cNvPr>
            <p:cNvSpPr/>
            <p:nvPr/>
          </p:nvSpPr>
          <p:spPr>
            <a:xfrm>
              <a:off x="5530436" y="2795696"/>
              <a:ext cx="148449" cy="206451"/>
            </a:xfrm>
            <a:custGeom>
              <a:avLst/>
              <a:gdLst/>
              <a:ahLst/>
              <a:cxnLst/>
              <a:rect l="l" t="t" r="r" b="b"/>
              <a:pathLst>
                <a:path w="2506" h="3485" fill="none" extrusionOk="0">
                  <a:moveTo>
                    <a:pt x="1" y="1"/>
                  </a:moveTo>
                  <a:lnTo>
                    <a:pt x="2505" y="3485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37">
              <a:extLst>
                <a:ext uri="{FF2B5EF4-FFF2-40B4-BE49-F238E27FC236}">
                  <a16:creationId xmlns:a16="http://schemas.microsoft.com/office/drawing/2014/main" id="{24200351-B693-B781-34E0-D4513EF5076D}"/>
                </a:ext>
              </a:extLst>
            </p:cNvPr>
            <p:cNvSpPr/>
            <p:nvPr/>
          </p:nvSpPr>
          <p:spPr>
            <a:xfrm>
              <a:off x="5372328" y="3250592"/>
              <a:ext cx="108819" cy="207695"/>
            </a:xfrm>
            <a:custGeom>
              <a:avLst/>
              <a:gdLst/>
              <a:ahLst/>
              <a:cxnLst/>
              <a:rect l="l" t="t" r="r" b="b"/>
              <a:pathLst>
                <a:path w="1837" h="3506" fill="none" extrusionOk="0">
                  <a:moveTo>
                    <a:pt x="1836" y="1"/>
                  </a:moveTo>
                  <a:lnTo>
                    <a:pt x="0" y="3505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37">
              <a:extLst>
                <a:ext uri="{FF2B5EF4-FFF2-40B4-BE49-F238E27FC236}">
                  <a16:creationId xmlns:a16="http://schemas.microsoft.com/office/drawing/2014/main" id="{CEFCF1EA-7241-80E8-D15F-9C18A6DB098F}"/>
                </a:ext>
              </a:extLst>
            </p:cNvPr>
            <p:cNvSpPr/>
            <p:nvPr/>
          </p:nvSpPr>
          <p:spPr>
            <a:xfrm>
              <a:off x="4986625" y="3002084"/>
              <a:ext cx="153307" cy="59"/>
            </a:xfrm>
            <a:custGeom>
              <a:avLst/>
              <a:gdLst/>
              <a:ahLst/>
              <a:cxnLst/>
              <a:rect l="l" t="t" r="r" b="b"/>
              <a:pathLst>
                <a:path w="2588" h="1" fill="none" extrusionOk="0">
                  <a:moveTo>
                    <a:pt x="2588" y="1"/>
                  </a:moveTo>
                  <a:lnTo>
                    <a:pt x="1" y="1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37">
              <a:extLst>
                <a:ext uri="{FF2B5EF4-FFF2-40B4-BE49-F238E27FC236}">
                  <a16:creationId xmlns:a16="http://schemas.microsoft.com/office/drawing/2014/main" id="{29BE723E-A231-7320-8DF3-1C7178387B86}"/>
                </a:ext>
              </a:extLst>
            </p:cNvPr>
            <p:cNvSpPr/>
            <p:nvPr/>
          </p:nvSpPr>
          <p:spPr>
            <a:xfrm>
              <a:off x="5063339" y="3458224"/>
              <a:ext cx="111189" cy="69252"/>
            </a:xfrm>
            <a:custGeom>
              <a:avLst/>
              <a:gdLst/>
              <a:ahLst/>
              <a:cxnLst/>
              <a:rect l="l" t="t" r="r" b="b"/>
              <a:pathLst>
                <a:path w="1877" h="1169" fill="none" extrusionOk="0">
                  <a:moveTo>
                    <a:pt x="0" y="1169"/>
                  </a:moveTo>
                  <a:lnTo>
                    <a:pt x="1876" y="0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37">
              <a:extLst>
                <a:ext uri="{FF2B5EF4-FFF2-40B4-BE49-F238E27FC236}">
                  <a16:creationId xmlns:a16="http://schemas.microsoft.com/office/drawing/2014/main" id="{5E0C9200-816E-510F-4AB2-FF442BA5801E}"/>
                </a:ext>
              </a:extLst>
            </p:cNvPr>
            <p:cNvSpPr/>
            <p:nvPr/>
          </p:nvSpPr>
          <p:spPr>
            <a:xfrm>
              <a:off x="5530436" y="3112150"/>
              <a:ext cx="148449" cy="108824"/>
            </a:xfrm>
            <a:custGeom>
              <a:avLst/>
              <a:gdLst/>
              <a:ahLst/>
              <a:cxnLst/>
              <a:rect l="l" t="t" r="r" b="b"/>
              <a:pathLst>
                <a:path w="2506" h="1837" fill="none" extrusionOk="0">
                  <a:moveTo>
                    <a:pt x="1" y="1"/>
                  </a:moveTo>
                  <a:lnTo>
                    <a:pt x="2505" y="1837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37">
              <a:extLst>
                <a:ext uri="{FF2B5EF4-FFF2-40B4-BE49-F238E27FC236}">
                  <a16:creationId xmlns:a16="http://schemas.microsoft.com/office/drawing/2014/main" id="{473295D4-1EF5-B2B3-0B9D-78B2DC12D1CA}"/>
                </a:ext>
              </a:extLst>
            </p:cNvPr>
            <p:cNvSpPr/>
            <p:nvPr/>
          </p:nvSpPr>
          <p:spPr>
            <a:xfrm>
              <a:off x="5787592" y="2795696"/>
              <a:ext cx="128605" cy="206451"/>
            </a:xfrm>
            <a:custGeom>
              <a:avLst/>
              <a:gdLst/>
              <a:ahLst/>
              <a:cxnLst/>
              <a:rect l="l" t="t" r="r" b="b"/>
              <a:pathLst>
                <a:path w="2171" h="3485" fill="none" extrusionOk="0">
                  <a:moveTo>
                    <a:pt x="0" y="3485"/>
                  </a:moveTo>
                  <a:lnTo>
                    <a:pt x="2170" y="1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37">
              <a:extLst>
                <a:ext uri="{FF2B5EF4-FFF2-40B4-BE49-F238E27FC236}">
                  <a16:creationId xmlns:a16="http://schemas.microsoft.com/office/drawing/2014/main" id="{1E7755B2-7E74-C63E-3091-D1B4E2674B44}"/>
                </a:ext>
              </a:extLst>
            </p:cNvPr>
            <p:cNvSpPr/>
            <p:nvPr/>
          </p:nvSpPr>
          <p:spPr>
            <a:xfrm>
              <a:off x="5860929" y="3166472"/>
              <a:ext cx="183755" cy="59"/>
            </a:xfrm>
            <a:custGeom>
              <a:avLst/>
              <a:gdLst/>
              <a:ahLst/>
              <a:cxnLst/>
              <a:rect l="l" t="t" r="r" b="b"/>
              <a:pathLst>
                <a:path w="3102" h="1" fill="none" extrusionOk="0">
                  <a:moveTo>
                    <a:pt x="1" y="1"/>
                  </a:moveTo>
                  <a:lnTo>
                    <a:pt x="3102" y="1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>
              <a:extLst>
                <a:ext uri="{FF2B5EF4-FFF2-40B4-BE49-F238E27FC236}">
                  <a16:creationId xmlns:a16="http://schemas.microsoft.com/office/drawing/2014/main" id="{C01F66A3-8B7A-E653-9628-83D1B17A1AC4}"/>
                </a:ext>
              </a:extLst>
            </p:cNvPr>
            <p:cNvSpPr/>
            <p:nvPr/>
          </p:nvSpPr>
          <p:spPr>
            <a:xfrm>
              <a:off x="5826926" y="3458224"/>
              <a:ext cx="89271" cy="178016"/>
            </a:xfrm>
            <a:custGeom>
              <a:avLst/>
              <a:gdLst/>
              <a:ahLst/>
              <a:cxnLst/>
              <a:rect l="l" t="t" r="r" b="b"/>
              <a:pathLst>
                <a:path w="1507" h="3005" fill="none" extrusionOk="0">
                  <a:moveTo>
                    <a:pt x="1" y="0"/>
                  </a:moveTo>
                  <a:lnTo>
                    <a:pt x="1506" y="3005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>
              <a:extLst>
                <a:ext uri="{FF2B5EF4-FFF2-40B4-BE49-F238E27FC236}">
                  <a16:creationId xmlns:a16="http://schemas.microsoft.com/office/drawing/2014/main" id="{570CD729-7566-E8D8-BE55-9E512A166A45}"/>
                </a:ext>
              </a:extLst>
            </p:cNvPr>
            <p:cNvSpPr/>
            <p:nvPr/>
          </p:nvSpPr>
          <p:spPr>
            <a:xfrm>
              <a:off x="5530436" y="3418653"/>
              <a:ext cx="74225" cy="217589"/>
            </a:xfrm>
            <a:custGeom>
              <a:avLst/>
              <a:gdLst/>
              <a:ahLst/>
              <a:cxnLst/>
              <a:rect l="l" t="t" r="r" b="b"/>
              <a:pathLst>
                <a:path w="1253" h="3673" fill="none" extrusionOk="0">
                  <a:moveTo>
                    <a:pt x="1253" y="1"/>
                  </a:moveTo>
                  <a:lnTo>
                    <a:pt x="1" y="3673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37">
              <a:extLst>
                <a:ext uri="{FF2B5EF4-FFF2-40B4-BE49-F238E27FC236}">
                  <a16:creationId xmlns:a16="http://schemas.microsoft.com/office/drawing/2014/main" id="{AE06046A-EA9C-3B63-18BB-B0971C5970AB}"/>
                </a:ext>
              </a:extLst>
            </p:cNvPr>
            <p:cNvSpPr/>
            <p:nvPr/>
          </p:nvSpPr>
          <p:spPr>
            <a:xfrm>
              <a:off x="5312912" y="3636178"/>
              <a:ext cx="113795" cy="108824"/>
            </a:xfrm>
            <a:custGeom>
              <a:avLst/>
              <a:gdLst/>
              <a:ahLst/>
              <a:cxnLst/>
              <a:rect l="l" t="t" r="r" b="b"/>
              <a:pathLst>
                <a:path w="1921" h="1837" fill="none" extrusionOk="0">
                  <a:moveTo>
                    <a:pt x="1" y="1"/>
                  </a:moveTo>
                  <a:lnTo>
                    <a:pt x="1920" y="1837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37">
              <a:extLst>
                <a:ext uri="{FF2B5EF4-FFF2-40B4-BE49-F238E27FC236}">
                  <a16:creationId xmlns:a16="http://schemas.microsoft.com/office/drawing/2014/main" id="{B3BF1F94-8A33-4AF3-F0D4-39234A8BE22E}"/>
                </a:ext>
              </a:extLst>
            </p:cNvPr>
            <p:cNvSpPr/>
            <p:nvPr/>
          </p:nvSpPr>
          <p:spPr>
            <a:xfrm>
              <a:off x="5716801" y="3690619"/>
              <a:ext cx="110182" cy="54382"/>
            </a:xfrm>
            <a:custGeom>
              <a:avLst/>
              <a:gdLst/>
              <a:ahLst/>
              <a:cxnLst/>
              <a:rect l="l" t="t" r="r" b="b"/>
              <a:pathLst>
                <a:path w="1860" h="918" fill="none" extrusionOk="0">
                  <a:moveTo>
                    <a:pt x="0" y="1"/>
                  </a:moveTo>
                  <a:lnTo>
                    <a:pt x="1860" y="918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37">
              <a:extLst>
                <a:ext uri="{FF2B5EF4-FFF2-40B4-BE49-F238E27FC236}">
                  <a16:creationId xmlns:a16="http://schemas.microsoft.com/office/drawing/2014/main" id="{A468AFB4-B2FF-EA73-33EA-F55E78FEEA67}"/>
                </a:ext>
              </a:extLst>
            </p:cNvPr>
            <p:cNvSpPr/>
            <p:nvPr/>
          </p:nvSpPr>
          <p:spPr>
            <a:xfrm>
              <a:off x="5952808" y="3354378"/>
              <a:ext cx="131448" cy="64335"/>
            </a:xfrm>
            <a:custGeom>
              <a:avLst/>
              <a:gdLst/>
              <a:ahLst/>
              <a:cxnLst/>
              <a:rect l="l" t="t" r="r" b="b"/>
              <a:pathLst>
                <a:path w="2219" h="1086" fill="none" extrusionOk="0">
                  <a:moveTo>
                    <a:pt x="0" y="1086"/>
                  </a:moveTo>
                  <a:lnTo>
                    <a:pt x="2218" y="1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37">
              <a:extLst>
                <a:ext uri="{FF2B5EF4-FFF2-40B4-BE49-F238E27FC236}">
                  <a16:creationId xmlns:a16="http://schemas.microsoft.com/office/drawing/2014/main" id="{5FB1A4F1-0EB8-37D7-5A78-37880E6B7682}"/>
                </a:ext>
              </a:extLst>
            </p:cNvPr>
            <p:cNvSpPr/>
            <p:nvPr/>
          </p:nvSpPr>
          <p:spPr>
            <a:xfrm>
              <a:off x="5952808" y="3002084"/>
              <a:ext cx="200637" cy="50828"/>
            </a:xfrm>
            <a:custGeom>
              <a:avLst/>
              <a:gdLst/>
              <a:ahLst/>
              <a:cxnLst/>
              <a:rect l="l" t="t" r="r" b="b"/>
              <a:pathLst>
                <a:path w="3387" h="858" fill="none" extrusionOk="0">
                  <a:moveTo>
                    <a:pt x="0" y="1"/>
                  </a:moveTo>
                  <a:lnTo>
                    <a:pt x="3387" y="858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37">
              <a:extLst>
                <a:ext uri="{FF2B5EF4-FFF2-40B4-BE49-F238E27FC236}">
                  <a16:creationId xmlns:a16="http://schemas.microsoft.com/office/drawing/2014/main" id="{E43A248C-5F35-FFFE-B705-C60BF75DCDCA}"/>
                </a:ext>
              </a:extLst>
            </p:cNvPr>
            <p:cNvSpPr/>
            <p:nvPr/>
          </p:nvSpPr>
          <p:spPr>
            <a:xfrm>
              <a:off x="5716801" y="2621000"/>
              <a:ext cx="70848" cy="174758"/>
            </a:xfrm>
            <a:custGeom>
              <a:avLst/>
              <a:gdLst/>
              <a:ahLst/>
              <a:cxnLst/>
              <a:rect l="l" t="t" r="r" b="b"/>
              <a:pathLst>
                <a:path w="1196" h="2950" fill="none" extrusionOk="0">
                  <a:moveTo>
                    <a:pt x="0" y="2950"/>
                  </a:moveTo>
                  <a:lnTo>
                    <a:pt x="1195" y="1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37">
              <a:extLst>
                <a:ext uri="{FF2B5EF4-FFF2-40B4-BE49-F238E27FC236}">
                  <a16:creationId xmlns:a16="http://schemas.microsoft.com/office/drawing/2014/main" id="{1515D67D-05EF-F0FA-33E9-0A8433D65EC9}"/>
                </a:ext>
              </a:extLst>
            </p:cNvPr>
            <p:cNvSpPr/>
            <p:nvPr/>
          </p:nvSpPr>
          <p:spPr>
            <a:xfrm>
              <a:off x="5426650" y="2621000"/>
              <a:ext cx="54499" cy="125293"/>
            </a:xfrm>
            <a:custGeom>
              <a:avLst/>
              <a:gdLst/>
              <a:ahLst/>
              <a:cxnLst/>
              <a:rect l="l" t="t" r="r" b="b"/>
              <a:pathLst>
                <a:path w="920" h="2115" fill="none" extrusionOk="0">
                  <a:moveTo>
                    <a:pt x="919" y="1"/>
                  </a:moveTo>
                  <a:lnTo>
                    <a:pt x="0" y="2115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37">
              <a:extLst>
                <a:ext uri="{FF2B5EF4-FFF2-40B4-BE49-F238E27FC236}">
                  <a16:creationId xmlns:a16="http://schemas.microsoft.com/office/drawing/2014/main" id="{10B2743B-5BA7-91B6-85A9-E81801614562}"/>
                </a:ext>
              </a:extLst>
            </p:cNvPr>
            <p:cNvSpPr/>
            <p:nvPr/>
          </p:nvSpPr>
          <p:spPr>
            <a:xfrm>
              <a:off x="5716801" y="3299997"/>
              <a:ext cx="70848" cy="118717"/>
            </a:xfrm>
            <a:custGeom>
              <a:avLst/>
              <a:gdLst/>
              <a:ahLst/>
              <a:cxnLst/>
              <a:rect l="l" t="t" r="r" b="b"/>
              <a:pathLst>
                <a:path w="1196" h="2004" fill="none" extrusionOk="0">
                  <a:moveTo>
                    <a:pt x="1195" y="0"/>
                  </a:moveTo>
                  <a:lnTo>
                    <a:pt x="0" y="2004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37">
              <a:extLst>
                <a:ext uri="{FF2B5EF4-FFF2-40B4-BE49-F238E27FC236}">
                  <a16:creationId xmlns:a16="http://schemas.microsoft.com/office/drawing/2014/main" id="{1835BC92-FDDD-D1FD-DEEA-C6FD24E48B97}"/>
                </a:ext>
              </a:extLst>
            </p:cNvPr>
            <p:cNvSpPr/>
            <p:nvPr/>
          </p:nvSpPr>
          <p:spPr>
            <a:xfrm>
              <a:off x="6044628" y="3492879"/>
              <a:ext cx="108819" cy="143361"/>
            </a:xfrm>
            <a:custGeom>
              <a:avLst/>
              <a:gdLst/>
              <a:ahLst/>
              <a:cxnLst/>
              <a:rect l="l" t="t" r="r" b="b"/>
              <a:pathLst>
                <a:path w="1837" h="2420" fill="none" extrusionOk="0">
                  <a:moveTo>
                    <a:pt x="1837" y="0"/>
                  </a:moveTo>
                  <a:lnTo>
                    <a:pt x="1" y="2420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" name="Google Shape;599;p31">
            <a:extLst>
              <a:ext uri="{FF2B5EF4-FFF2-40B4-BE49-F238E27FC236}">
                <a16:creationId xmlns:a16="http://schemas.microsoft.com/office/drawing/2014/main" id="{1D4FC343-349D-B618-70FA-F67C712CA547}"/>
              </a:ext>
            </a:extLst>
          </p:cNvPr>
          <p:cNvSpPr txBox="1">
            <a:spLocks/>
          </p:cNvSpPr>
          <p:nvPr/>
        </p:nvSpPr>
        <p:spPr>
          <a:xfrm>
            <a:off x="3779876" y="370561"/>
            <a:ext cx="2949162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SemiBold"/>
              <a:buNone/>
              <a:defRPr sz="3000" b="0" i="0" u="none" strike="noStrike" cap="none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SemiBold"/>
              <a:buNone/>
              <a:defRPr sz="3000" b="0" i="0" u="none" strike="noStrike" cap="none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SemiBold"/>
              <a:buNone/>
              <a:defRPr sz="3000" b="0" i="0" u="none" strike="noStrike" cap="none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SemiBold"/>
              <a:buNone/>
              <a:defRPr sz="3000" b="0" i="0" u="none" strike="noStrike" cap="none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SemiBold"/>
              <a:buNone/>
              <a:defRPr sz="3000" b="0" i="0" u="none" strike="noStrike" cap="none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SemiBold"/>
              <a:buNone/>
              <a:defRPr sz="3000" b="0" i="0" u="none" strike="noStrike" cap="none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SemiBold"/>
              <a:buNone/>
              <a:defRPr sz="3000" b="0" i="0" u="none" strike="noStrike" cap="none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SemiBold"/>
              <a:buNone/>
              <a:defRPr sz="3000" b="0" i="0" u="none" strike="noStrike" cap="none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SemiBold"/>
              <a:buNone/>
              <a:defRPr sz="3000" b="0" i="0" u="none" strike="noStrike" cap="none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>
            <a:pPr algn="l"/>
            <a:r>
              <a:rPr lang="hr-HR" sz="2800" dirty="0">
                <a:solidFill>
                  <a:schemeClr val="tx2">
                    <a:lumMod val="50000"/>
                  </a:schemeClr>
                </a:solidFill>
                <a:latin typeface="Raleway ExtraBold" pitchFamily="2" charset="0"/>
              </a:rPr>
              <a:t>#2 kod</a:t>
            </a:r>
          </a:p>
        </p:txBody>
      </p:sp>
      <p:pic>
        <p:nvPicPr>
          <p:cNvPr id="10" name="Slika 9">
            <a:extLst>
              <a:ext uri="{FF2B5EF4-FFF2-40B4-BE49-F238E27FC236}">
                <a16:creationId xmlns:a16="http://schemas.microsoft.com/office/drawing/2014/main" id="{AB1282A7-343C-EE7C-5356-8C04D4AADCE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6827" r="16827"/>
          <a:stretch/>
        </p:blipFill>
        <p:spPr>
          <a:xfrm>
            <a:off x="586014" y="929320"/>
            <a:ext cx="3927302" cy="37878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Slika 4">
            <a:extLst>
              <a:ext uri="{FF2B5EF4-FFF2-40B4-BE49-F238E27FC236}">
                <a16:creationId xmlns:a16="http://schemas.microsoft.com/office/drawing/2014/main" id="{E812DE9C-6F3E-F998-DD56-B6B867F552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7364" y="3560058"/>
            <a:ext cx="4466364" cy="1248584"/>
          </a:xfrm>
          <a:prstGeom prst="rect">
            <a:avLst/>
          </a:prstGeom>
        </p:spPr>
      </p:pic>
      <p:sp>
        <p:nvSpPr>
          <p:cNvPr id="11" name="Google Shape;1092;p48">
            <a:extLst>
              <a:ext uri="{FF2B5EF4-FFF2-40B4-BE49-F238E27FC236}">
                <a16:creationId xmlns:a16="http://schemas.microsoft.com/office/drawing/2014/main" id="{BA9AFB4D-53D9-52B1-1CC5-C57E2C84C243}"/>
              </a:ext>
            </a:extLst>
          </p:cNvPr>
          <p:cNvSpPr/>
          <p:nvPr/>
        </p:nvSpPr>
        <p:spPr>
          <a:xfrm>
            <a:off x="3701935" y="4022974"/>
            <a:ext cx="925429" cy="892525"/>
          </a:xfrm>
          <a:custGeom>
            <a:avLst/>
            <a:gdLst/>
            <a:ahLst/>
            <a:cxnLst/>
            <a:rect l="l" t="t" r="r" b="b"/>
            <a:pathLst>
              <a:path w="44357" h="35701" extrusionOk="0">
                <a:moveTo>
                  <a:pt x="33866" y="1"/>
                </a:moveTo>
                <a:cubicBezTo>
                  <a:pt x="32379" y="1"/>
                  <a:pt x="30910" y="474"/>
                  <a:pt x="29761" y="1462"/>
                </a:cubicBezTo>
                <a:cubicBezTo>
                  <a:pt x="22570" y="7640"/>
                  <a:pt x="33815" y="17078"/>
                  <a:pt x="8993" y="19037"/>
                </a:cubicBezTo>
                <a:cubicBezTo>
                  <a:pt x="2623" y="19540"/>
                  <a:pt x="1257" y="23362"/>
                  <a:pt x="657" y="25547"/>
                </a:cubicBezTo>
                <a:cubicBezTo>
                  <a:pt x="0" y="27937"/>
                  <a:pt x="1309" y="30490"/>
                  <a:pt x="3142" y="32159"/>
                </a:cubicBezTo>
                <a:cubicBezTo>
                  <a:pt x="6035" y="34792"/>
                  <a:pt x="9932" y="35701"/>
                  <a:pt x="13919" y="35701"/>
                </a:cubicBezTo>
                <a:cubicBezTo>
                  <a:pt x="15928" y="35701"/>
                  <a:pt x="17961" y="35470"/>
                  <a:pt x="19899" y="35113"/>
                </a:cubicBezTo>
                <a:cubicBezTo>
                  <a:pt x="24590" y="34251"/>
                  <a:pt x="29172" y="32800"/>
                  <a:pt x="33504" y="30806"/>
                </a:cubicBezTo>
                <a:cubicBezTo>
                  <a:pt x="36570" y="29396"/>
                  <a:pt x="39557" y="27678"/>
                  <a:pt x="41878" y="25229"/>
                </a:cubicBezTo>
                <a:cubicBezTo>
                  <a:pt x="44200" y="22779"/>
                  <a:pt x="44356" y="10666"/>
                  <a:pt x="43072" y="8147"/>
                </a:cubicBezTo>
                <a:cubicBezTo>
                  <a:pt x="41740" y="5537"/>
                  <a:pt x="40256" y="2857"/>
                  <a:pt x="37832" y="1211"/>
                </a:cubicBezTo>
                <a:cubicBezTo>
                  <a:pt x="36661" y="415"/>
                  <a:pt x="35256" y="1"/>
                  <a:pt x="3386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85201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35"/>
          <p:cNvSpPr txBox="1">
            <a:spLocks noGrp="1"/>
          </p:cNvSpPr>
          <p:nvPr>
            <p:ph type="subTitle" idx="2"/>
          </p:nvPr>
        </p:nvSpPr>
        <p:spPr>
          <a:xfrm>
            <a:off x="241246" y="1182495"/>
            <a:ext cx="3497740" cy="36671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r-HR" b="1" dirty="0"/>
              <a:t>Pronalaženje trećeg promo koda: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hr-HR" dirty="0">
                <a:solidFill>
                  <a:schemeClr val="accent1">
                    <a:lumMod val="75000"/>
                  </a:schemeClr>
                </a:solidFill>
              </a:rPr>
              <a:t>Interaktivni recepti</a:t>
            </a:r>
            <a:r>
              <a:rPr lang="hr-HR" dirty="0"/>
              <a:t> – Na dijelu s receptima nalaze se gumbi, koji omogućuju prikaz recepta za odabranu krafnu.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hr-HR" dirty="0"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hr-HR" dirty="0">
                <a:solidFill>
                  <a:schemeClr val="accent1">
                    <a:lumMod val="75000"/>
                  </a:schemeClr>
                </a:solidFill>
              </a:rPr>
              <a:t>Analiza URL-a </a:t>
            </a:r>
            <a:r>
              <a:rPr lang="hr-HR" dirty="0"/>
              <a:t>– Svakim klikom na gumb, URL se mijenja i dobiva drugačiji nastavak, primjerice:?krafna=1 za prvu i tako dalje, do ?krafna=5.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hr-HR" dirty="0"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hr-HR" dirty="0">
                <a:solidFill>
                  <a:schemeClr val="accent1">
                    <a:lumMod val="75000"/>
                  </a:schemeClr>
                </a:solidFill>
              </a:rPr>
              <a:t>Otkrivanje skrivene opcije </a:t>
            </a:r>
            <a:r>
              <a:rPr lang="hr-HR" dirty="0"/>
              <a:t>– Korisnik treba ručno promijeniti URL i umjesto dostupnih opcija unijeti ?krafna=6.</a:t>
            </a:r>
          </a:p>
        </p:txBody>
      </p:sp>
      <p:pic>
        <p:nvPicPr>
          <p:cNvPr id="7" name="Slika 6">
            <a:extLst>
              <a:ext uri="{FF2B5EF4-FFF2-40B4-BE49-F238E27FC236}">
                <a16:creationId xmlns:a16="http://schemas.microsoft.com/office/drawing/2014/main" id="{2FB66A05-6A66-3C68-169F-5CE836DF6E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8986" y="1292608"/>
            <a:ext cx="5218896" cy="30390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E3C7C81E-5E04-7E67-FAD2-2BDAC16037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086"/>
          <a:stretch/>
        </p:blipFill>
        <p:spPr bwMode="auto">
          <a:xfrm>
            <a:off x="5244225" y="2545407"/>
            <a:ext cx="190123" cy="317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Google Shape;599;p31">
            <a:extLst>
              <a:ext uri="{FF2B5EF4-FFF2-40B4-BE49-F238E27FC236}">
                <a16:creationId xmlns:a16="http://schemas.microsoft.com/office/drawing/2014/main" id="{44DF9FD7-01AF-78DB-6945-BFC9D7B34A1C}"/>
              </a:ext>
            </a:extLst>
          </p:cNvPr>
          <p:cNvSpPr txBox="1">
            <a:spLocks/>
          </p:cNvSpPr>
          <p:nvPr/>
        </p:nvSpPr>
        <p:spPr>
          <a:xfrm>
            <a:off x="3779876" y="370561"/>
            <a:ext cx="2949162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SemiBold"/>
              <a:buNone/>
              <a:defRPr sz="3000" b="0" i="0" u="none" strike="noStrike" cap="none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SemiBold"/>
              <a:buNone/>
              <a:defRPr sz="3000" b="0" i="0" u="none" strike="noStrike" cap="none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SemiBold"/>
              <a:buNone/>
              <a:defRPr sz="3000" b="0" i="0" u="none" strike="noStrike" cap="none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SemiBold"/>
              <a:buNone/>
              <a:defRPr sz="3000" b="0" i="0" u="none" strike="noStrike" cap="none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SemiBold"/>
              <a:buNone/>
              <a:defRPr sz="3000" b="0" i="0" u="none" strike="noStrike" cap="none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SemiBold"/>
              <a:buNone/>
              <a:defRPr sz="3000" b="0" i="0" u="none" strike="noStrike" cap="none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SemiBold"/>
              <a:buNone/>
              <a:defRPr sz="3000" b="0" i="0" u="none" strike="noStrike" cap="none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SemiBold"/>
              <a:buNone/>
              <a:defRPr sz="3000" b="0" i="0" u="none" strike="noStrike" cap="none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SemiBold"/>
              <a:buNone/>
              <a:defRPr sz="3000" b="0" i="0" u="none" strike="noStrike" cap="none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>
            <a:pPr algn="l"/>
            <a:r>
              <a:rPr lang="hr-HR" sz="2800" dirty="0">
                <a:solidFill>
                  <a:schemeClr val="tx2">
                    <a:lumMod val="50000"/>
                  </a:schemeClr>
                </a:solidFill>
                <a:latin typeface="Raleway ExtraBold" pitchFamily="2" charset="0"/>
              </a:rPr>
              <a:t>#3 kod</a:t>
            </a:r>
          </a:p>
        </p:txBody>
      </p:sp>
      <p:cxnSp>
        <p:nvCxnSpPr>
          <p:cNvPr id="15" name="Ravni poveznik 14">
            <a:extLst>
              <a:ext uri="{FF2B5EF4-FFF2-40B4-BE49-F238E27FC236}">
                <a16:creationId xmlns:a16="http://schemas.microsoft.com/office/drawing/2014/main" id="{370D54FE-986C-4E55-E46B-30CE998E1CDF}"/>
              </a:ext>
            </a:extLst>
          </p:cNvPr>
          <p:cNvCxnSpPr/>
          <p:nvPr/>
        </p:nvCxnSpPr>
        <p:spPr>
          <a:xfrm>
            <a:off x="4741545" y="1407506"/>
            <a:ext cx="210647" cy="0"/>
          </a:xfrm>
          <a:prstGeom prst="lin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2">
          <a:extLst>
            <a:ext uri="{FF2B5EF4-FFF2-40B4-BE49-F238E27FC236}">
              <a16:creationId xmlns:a16="http://schemas.microsoft.com/office/drawing/2014/main" id="{83D6A683-FFF3-0A24-89C3-CAAB145737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35">
            <a:extLst>
              <a:ext uri="{FF2B5EF4-FFF2-40B4-BE49-F238E27FC236}">
                <a16:creationId xmlns:a16="http://schemas.microsoft.com/office/drawing/2014/main" id="{86A8B070-0685-2C12-98BC-00C5A1900A74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241246" y="1182495"/>
            <a:ext cx="3497740" cy="36671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hr-HR" b="1" dirty="0"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 startAt="4"/>
            </a:pPr>
            <a:r>
              <a:rPr lang="hr-HR" dirty="0">
                <a:solidFill>
                  <a:schemeClr val="accent1">
                    <a:lumMod val="75000"/>
                  </a:schemeClr>
                </a:solidFill>
              </a:rPr>
              <a:t>Skriveni zadatak </a:t>
            </a:r>
            <a:r>
              <a:rPr lang="hr-HR" dirty="0"/>
              <a:t>– Nakon unosa ?krafna=6, prikazat će se poseban sadržaj – zadatak iz fizike.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 startAt="4"/>
            </a:pPr>
            <a:endParaRPr lang="hr-HR" dirty="0"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 startAt="4"/>
            </a:pPr>
            <a:r>
              <a:rPr lang="hr-HR" dirty="0">
                <a:solidFill>
                  <a:schemeClr val="accent1">
                    <a:lumMod val="75000"/>
                  </a:schemeClr>
                </a:solidFill>
              </a:rPr>
              <a:t>Rješenje kao promo kod </a:t>
            </a:r>
            <a:r>
              <a:rPr lang="hr-HR" dirty="0"/>
              <a:t>– Ispravnim rješavanjem fizičkog zadatka dobit ćeš treći promo kod.</a:t>
            </a:r>
            <a:endParaRPr dirty="0"/>
          </a:p>
        </p:txBody>
      </p:sp>
      <p:pic>
        <p:nvPicPr>
          <p:cNvPr id="7" name="Slika 6">
            <a:extLst>
              <a:ext uri="{FF2B5EF4-FFF2-40B4-BE49-F238E27FC236}">
                <a16:creationId xmlns:a16="http://schemas.microsoft.com/office/drawing/2014/main" id="{23769E1F-5D34-ADB4-C5A8-57211CA50B2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738986" y="1490276"/>
            <a:ext cx="5218896" cy="26437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37E5893B-DF79-B68E-3560-62BBE4762C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086"/>
          <a:stretch/>
        </p:blipFill>
        <p:spPr bwMode="auto">
          <a:xfrm>
            <a:off x="7388996" y="3684816"/>
            <a:ext cx="190123" cy="317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Google Shape;599;p31">
            <a:extLst>
              <a:ext uri="{FF2B5EF4-FFF2-40B4-BE49-F238E27FC236}">
                <a16:creationId xmlns:a16="http://schemas.microsoft.com/office/drawing/2014/main" id="{D9E4311F-0139-4C26-25CD-603CB794D392}"/>
              </a:ext>
            </a:extLst>
          </p:cNvPr>
          <p:cNvSpPr txBox="1">
            <a:spLocks/>
          </p:cNvSpPr>
          <p:nvPr/>
        </p:nvSpPr>
        <p:spPr>
          <a:xfrm>
            <a:off x="3779876" y="370561"/>
            <a:ext cx="2949162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SemiBold"/>
              <a:buNone/>
              <a:defRPr sz="3000" b="0" i="0" u="none" strike="noStrike" cap="none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SemiBold"/>
              <a:buNone/>
              <a:defRPr sz="3000" b="0" i="0" u="none" strike="noStrike" cap="none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SemiBold"/>
              <a:buNone/>
              <a:defRPr sz="3000" b="0" i="0" u="none" strike="noStrike" cap="none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SemiBold"/>
              <a:buNone/>
              <a:defRPr sz="3000" b="0" i="0" u="none" strike="noStrike" cap="none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SemiBold"/>
              <a:buNone/>
              <a:defRPr sz="3000" b="0" i="0" u="none" strike="noStrike" cap="none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SemiBold"/>
              <a:buNone/>
              <a:defRPr sz="3000" b="0" i="0" u="none" strike="noStrike" cap="none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SemiBold"/>
              <a:buNone/>
              <a:defRPr sz="3000" b="0" i="0" u="none" strike="noStrike" cap="none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SemiBold"/>
              <a:buNone/>
              <a:defRPr sz="3000" b="0" i="0" u="none" strike="noStrike" cap="none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SemiBold"/>
              <a:buNone/>
              <a:defRPr sz="3000" b="0" i="0" u="none" strike="noStrike" cap="none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>
            <a:pPr algn="l"/>
            <a:r>
              <a:rPr lang="hr-HR" sz="2800" dirty="0">
                <a:solidFill>
                  <a:schemeClr val="tx2">
                    <a:lumMod val="50000"/>
                  </a:schemeClr>
                </a:solidFill>
                <a:latin typeface="Raleway ExtraBold" pitchFamily="2" charset="0"/>
              </a:rPr>
              <a:t>#3 kod</a:t>
            </a:r>
          </a:p>
        </p:txBody>
      </p:sp>
      <p:sp>
        <p:nvSpPr>
          <p:cNvPr id="2" name="TekstniOkvir 1">
            <a:extLst>
              <a:ext uri="{FF2B5EF4-FFF2-40B4-BE49-F238E27FC236}">
                <a16:creationId xmlns:a16="http://schemas.microsoft.com/office/drawing/2014/main" id="{026F82EE-C698-1EE9-B8B7-CCA3EFCB411F}"/>
              </a:ext>
            </a:extLst>
          </p:cNvPr>
          <p:cNvSpPr txBox="1"/>
          <p:nvPr/>
        </p:nvSpPr>
        <p:spPr>
          <a:xfrm>
            <a:off x="7469417" y="3612586"/>
            <a:ext cx="5122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660624412"/>
      </p:ext>
    </p:extLst>
  </p:cSld>
  <p:clrMapOvr>
    <a:masterClrMapping/>
  </p:clrMapOvr>
</p:sld>
</file>

<file path=ppt/theme/theme1.xml><?xml version="1.0" encoding="utf-8"?>
<a:theme xmlns:a="http://schemas.openxmlformats.org/drawingml/2006/main" name="Candy Pastel Portfolio by Slidesgo">
  <a:themeElements>
    <a:clrScheme name="Simple Light">
      <a:dk1>
        <a:srgbClr val="383535"/>
      </a:dk1>
      <a:lt1>
        <a:srgbClr val="FFFFFF"/>
      </a:lt1>
      <a:dk2>
        <a:srgbClr val="C3C4F4"/>
      </a:dk2>
      <a:lt2>
        <a:srgbClr val="CDB5D7"/>
      </a:lt2>
      <a:accent1>
        <a:srgbClr val="AFAFCC"/>
      </a:accent1>
      <a:accent2>
        <a:srgbClr val="FFDBE5"/>
      </a:accent2>
      <a:accent3>
        <a:srgbClr val="EFC4D8"/>
      </a:accent3>
      <a:accent4>
        <a:srgbClr val="FFFFFF"/>
      </a:accent4>
      <a:accent5>
        <a:srgbClr val="FFFFFF"/>
      </a:accent5>
      <a:accent6>
        <a:srgbClr val="FFFFFF"/>
      </a:accent6>
      <a:hlink>
        <a:srgbClr val="38353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193</TotalTime>
  <Words>1134</Words>
  <Application>Microsoft Office PowerPoint</Application>
  <PresentationFormat>On-screen Show (16:9)</PresentationFormat>
  <Paragraphs>101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Raleway SemiBold</vt:lpstr>
      <vt:lpstr>Golos Text</vt:lpstr>
      <vt:lpstr>Arial</vt:lpstr>
      <vt:lpstr>Raleway</vt:lpstr>
      <vt:lpstr>Raleway ExtraBold</vt:lpstr>
      <vt:lpstr>Candy Pastel Portfolio by Slidesgo</vt:lpstr>
      <vt:lpstr>Kraljevstvo Krafni</vt:lpstr>
      <vt:lpstr>Uvod u projekt</vt:lpstr>
      <vt:lpstr>Promo kodovi</vt:lpstr>
      <vt:lpstr>#1 kod</vt:lpstr>
      <vt:lpstr>#1 kod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Hvala na pažnji!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Ana Čikeš</cp:lastModifiedBy>
  <cp:revision>4</cp:revision>
  <dcterms:modified xsi:type="dcterms:W3CDTF">2025-03-01T19:52:47Z</dcterms:modified>
</cp:coreProperties>
</file>